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94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72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4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59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1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95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26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37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16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55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85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20A19-E8AC-4853-841B-625EEE35AF65}" type="datetimeFigureOut">
              <a:rPr lang="pl-PL" smtClean="0"/>
              <a:t>2023-05-21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6F5D3-5C3B-4C58-B663-513CCEFCB4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561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662" y="495300"/>
            <a:ext cx="3423047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200" y="1373475"/>
            <a:ext cx="6667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Mariusz Tkaczyk. </a:t>
            </a:r>
          </a:p>
          <a:p>
            <a:pPr algn="ctr">
              <a:lnSpc>
                <a:spcPct val="150000"/>
              </a:lnSpc>
            </a:pP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culinary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my field of education, interests, hobbies and a great passion that fills my life.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huge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 gained through professional work and participation in many culinary competitions in the country and abroad.</a:t>
            </a:r>
          </a:p>
          <a:p>
            <a:pPr algn="just">
              <a:lnSpc>
                <a:spcPct val="150000"/>
              </a:lnSpc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9600" y="1600200"/>
            <a:ext cx="3932237" cy="38115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specialty is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BBQ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won the championship many times. I am a member of the Polish BBQ team.</a:t>
            </a:r>
            <a:endParaRPr lang="pl-PL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0" y="0"/>
            <a:ext cx="7061200" cy="4598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4207141"/>
            <a:ext cx="3517094" cy="2669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894" y="4207141"/>
            <a:ext cx="3544106" cy="26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Kulinaria Mariusz Tkaczyk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I am involved in my own buisness. I prepare the local, traditional, high quality products mainly based on meat and fish. I am also present on our local market – ever Saturday we have an event Targ Rolny – Górskie Smaki. All local manufacturer are presenting their best products there.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6084" y="1690688"/>
            <a:ext cx="2301346" cy="3452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432" y="1690688"/>
            <a:ext cx="1947863" cy="1947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254" y="5407025"/>
            <a:ext cx="1143000" cy="1133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654" y="3963988"/>
            <a:ext cx="3864768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also offer professional trainings </a:t>
            </a:r>
            <a:b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catering service with my unique smoking equpiment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Trainings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28107"/>
            <a:ext cx="5157787" cy="343852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Catering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19302"/>
            <a:ext cx="5183188" cy="3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150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Kulinaria Mariusz Tkaczyk </vt:lpstr>
      <vt:lpstr>I also offer professional trainings  and catering service with my unique smoking equpiment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Tkaczyk</dc:creator>
  <cp:lastModifiedBy>Aleksandra Tkaczyk</cp:lastModifiedBy>
  <cp:revision>5</cp:revision>
  <dcterms:created xsi:type="dcterms:W3CDTF">2023-05-21T19:47:03Z</dcterms:created>
  <dcterms:modified xsi:type="dcterms:W3CDTF">2023-05-21T20:24:47Z</dcterms:modified>
</cp:coreProperties>
</file>