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343" r:id="rId4"/>
    <p:sldId id="345" r:id="rId5"/>
    <p:sldId id="346" r:id="rId6"/>
    <p:sldId id="267" r:id="rId7"/>
    <p:sldId id="351" r:id="rId8"/>
    <p:sldId id="342" r:id="rId9"/>
    <p:sldId id="34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6553" autoAdjust="0"/>
  </p:normalViewPr>
  <p:slideViewPr>
    <p:cSldViewPr snapToGrid="0">
      <p:cViewPr varScale="1">
        <p:scale>
          <a:sx n="65" d="100"/>
          <a:sy n="65" d="100"/>
        </p:scale>
        <p:origin x="2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058CD-BF5A-4913-BF2C-6B2CD959D2E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7A5522E-497E-4FE9-A535-E20BA85B1DB2}">
      <dgm:prSet phldrT="[Tekst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pl-PL" b="1" dirty="0" err="1">
              <a:latin typeface="Candara" panose="020E0502030303020204" pitchFamily="34" charset="0"/>
            </a:rPr>
            <a:t>green</a:t>
          </a:r>
          <a:r>
            <a:rPr lang="pl-PL" b="1" dirty="0">
              <a:latin typeface="Candara" panose="020E0502030303020204" pitchFamily="34" charset="0"/>
            </a:rPr>
            <a:t>…</a:t>
          </a:r>
          <a:endParaRPr lang="pl-PL" dirty="0"/>
        </a:p>
      </dgm:t>
    </dgm:pt>
    <dgm:pt modelId="{B8956144-9619-49FA-B740-FD8415CAE991}" type="parTrans" cxnId="{0252B865-E823-4113-BF91-7489119FA92B}">
      <dgm:prSet/>
      <dgm:spPr/>
      <dgm:t>
        <a:bodyPr/>
        <a:lstStyle/>
        <a:p>
          <a:endParaRPr lang="pl-PL"/>
        </a:p>
      </dgm:t>
    </dgm:pt>
    <dgm:pt modelId="{34AC320F-AF63-4DF7-A412-D3AEDB00F46D}" type="sibTrans" cxnId="{0252B865-E823-4113-BF91-7489119FA92B}">
      <dgm:prSet/>
      <dgm:spPr/>
      <dgm:t>
        <a:bodyPr/>
        <a:lstStyle/>
        <a:p>
          <a:endParaRPr lang="pl-PL"/>
        </a:p>
      </dgm:t>
    </dgm:pt>
    <dgm:pt modelId="{3E6C82BC-3463-4DAC-B5DB-13D1A0E42D87}">
      <dgm:prSet phldrT="[Teks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pl-PL" sz="2000" dirty="0">
            <a:solidFill>
              <a:srgbClr val="009999"/>
            </a:solidFill>
          </a:endParaRPr>
        </a:p>
      </dgm:t>
    </dgm:pt>
    <dgm:pt modelId="{C3CBE9B6-1BA3-42DF-A00B-67B62EA8FAAF}" type="parTrans" cxnId="{9FEE0F75-B2B2-44FB-8321-15C93164C639}">
      <dgm:prSet/>
      <dgm:spPr/>
      <dgm:t>
        <a:bodyPr/>
        <a:lstStyle/>
        <a:p>
          <a:endParaRPr lang="pl-PL"/>
        </a:p>
      </dgm:t>
    </dgm:pt>
    <dgm:pt modelId="{94A332E2-D4CC-48B3-8074-F6E3CA61F22B}" type="sibTrans" cxnId="{9FEE0F75-B2B2-44FB-8321-15C93164C639}">
      <dgm:prSet/>
      <dgm:spPr/>
      <dgm:t>
        <a:bodyPr/>
        <a:lstStyle/>
        <a:p>
          <a:endParaRPr lang="pl-PL"/>
        </a:p>
      </dgm:t>
    </dgm:pt>
    <dgm:pt modelId="{44FC209B-112C-41E8-8E5A-044006F00443}">
      <dgm:prSet phldrT="[Tekst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pl-PL" dirty="0">
              <a:latin typeface="Candara" panose="020E0502030303020204" pitchFamily="34" charset="0"/>
            </a:rPr>
            <a:t>…</a:t>
          </a:r>
          <a:r>
            <a:rPr lang="pl-PL" b="1" dirty="0" err="1">
              <a:latin typeface="Candara" panose="020E0502030303020204" pitchFamily="34" charset="0"/>
            </a:rPr>
            <a:t>innovative</a:t>
          </a:r>
          <a:r>
            <a:rPr lang="pl-PL" b="1" dirty="0">
              <a:latin typeface="Candara" panose="020E0502030303020204" pitchFamily="34" charset="0"/>
            </a:rPr>
            <a:t>…</a:t>
          </a:r>
          <a:endParaRPr lang="pl-PL" dirty="0"/>
        </a:p>
      </dgm:t>
    </dgm:pt>
    <dgm:pt modelId="{8FBA091B-4B61-4FC0-9271-1394BD967816}" type="parTrans" cxnId="{C0EA8026-CA1D-4BE3-9856-6CD4135E56B1}">
      <dgm:prSet/>
      <dgm:spPr/>
      <dgm:t>
        <a:bodyPr/>
        <a:lstStyle/>
        <a:p>
          <a:endParaRPr lang="pl-PL"/>
        </a:p>
      </dgm:t>
    </dgm:pt>
    <dgm:pt modelId="{D32F34DB-14A6-480A-96DF-3CAC6D95F045}" type="sibTrans" cxnId="{C0EA8026-CA1D-4BE3-9856-6CD4135E56B1}">
      <dgm:prSet/>
      <dgm:spPr/>
      <dgm:t>
        <a:bodyPr/>
        <a:lstStyle/>
        <a:p>
          <a:endParaRPr lang="pl-PL"/>
        </a:p>
      </dgm:t>
    </dgm:pt>
    <dgm:pt modelId="{E7145865-2C3F-42CC-B07D-3A5E2D9957C7}">
      <dgm:prSet phldrT="[Tekst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pl-PL" dirty="0">
              <a:latin typeface="Candara" panose="020E0502030303020204" pitchFamily="34" charset="0"/>
            </a:rPr>
            <a:t>…</a:t>
          </a:r>
          <a:r>
            <a:rPr lang="pl-PL" b="1" dirty="0" err="1">
              <a:latin typeface="Candara" panose="020E0502030303020204" pitchFamily="34" charset="0"/>
            </a:rPr>
            <a:t>Polish</a:t>
          </a:r>
          <a:endParaRPr lang="pl-PL" dirty="0"/>
        </a:p>
      </dgm:t>
    </dgm:pt>
    <dgm:pt modelId="{3101D59C-28B9-49F7-B363-6BE5EDCEDD34}" type="parTrans" cxnId="{12FB7040-EC04-4119-BB5F-494EAEE13737}">
      <dgm:prSet/>
      <dgm:spPr/>
      <dgm:t>
        <a:bodyPr/>
        <a:lstStyle/>
        <a:p>
          <a:endParaRPr lang="pl-PL"/>
        </a:p>
      </dgm:t>
    </dgm:pt>
    <dgm:pt modelId="{A4D8A006-A154-48B2-BC86-4739B9057009}" type="sibTrans" cxnId="{12FB7040-EC04-4119-BB5F-494EAEE13737}">
      <dgm:prSet/>
      <dgm:spPr/>
      <dgm:t>
        <a:bodyPr/>
        <a:lstStyle/>
        <a:p>
          <a:endParaRPr lang="pl-PL"/>
        </a:p>
      </dgm:t>
    </dgm:pt>
    <dgm:pt modelId="{4BEED874-46F7-435D-90C7-413A8CD13868}">
      <dgm:prSet phldrT="[Tekst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pl-PL" dirty="0">
              <a:latin typeface="Candara" panose="020E0502030303020204" pitchFamily="34" charset="0"/>
            </a:rPr>
            <a:t>…</a:t>
          </a:r>
          <a:r>
            <a:rPr lang="pl-PL" b="1" dirty="0" err="1">
              <a:latin typeface="Candara" panose="020E0502030303020204" pitchFamily="34" charset="0"/>
            </a:rPr>
            <a:t>verified</a:t>
          </a:r>
          <a:r>
            <a:rPr lang="pl-PL" b="1" dirty="0">
              <a:latin typeface="Candara" panose="020E0502030303020204" pitchFamily="34" charset="0"/>
            </a:rPr>
            <a:t>…</a:t>
          </a:r>
          <a:endParaRPr lang="pl-PL" dirty="0"/>
        </a:p>
      </dgm:t>
    </dgm:pt>
    <dgm:pt modelId="{2EB07064-690D-4812-BEEC-3B9C96C79D4C}" type="parTrans" cxnId="{0ED70EAC-6751-4B3B-BD73-B3F1B1E6DAAC}">
      <dgm:prSet/>
      <dgm:spPr/>
      <dgm:t>
        <a:bodyPr/>
        <a:lstStyle/>
        <a:p>
          <a:endParaRPr lang="pl-PL"/>
        </a:p>
      </dgm:t>
    </dgm:pt>
    <dgm:pt modelId="{3D5D0AF3-CEAC-4E56-8F14-BBC439D05466}" type="sibTrans" cxnId="{0ED70EAC-6751-4B3B-BD73-B3F1B1E6DAAC}">
      <dgm:prSet/>
      <dgm:spPr/>
      <dgm:t>
        <a:bodyPr/>
        <a:lstStyle/>
        <a:p>
          <a:endParaRPr lang="pl-PL"/>
        </a:p>
      </dgm:t>
    </dgm:pt>
    <dgm:pt modelId="{D005458A-DB93-48E4-91BD-BFC945728E05}">
      <dgm:prSet phldrT="[Tekst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pl-PL" b="1" dirty="0">
              <a:latin typeface="Candara" panose="020E0502030303020204" pitchFamily="34" charset="0"/>
            </a:rPr>
            <a:t>…high </a:t>
          </a:r>
          <a:r>
            <a:rPr lang="pl-PL" b="1" dirty="0" err="1">
              <a:latin typeface="Candara" panose="020E0502030303020204" pitchFamily="34" charset="0"/>
            </a:rPr>
            <a:t>quality</a:t>
          </a:r>
          <a:r>
            <a:rPr lang="pl-PL" b="1" dirty="0">
              <a:latin typeface="Candara" panose="020E0502030303020204" pitchFamily="34" charset="0"/>
            </a:rPr>
            <a:t>…</a:t>
          </a:r>
        </a:p>
      </dgm:t>
    </dgm:pt>
    <dgm:pt modelId="{29B869A9-028D-4A7A-8626-19710030E123}" type="parTrans" cxnId="{5C7BFB7A-4B69-48E9-ACA6-11C7D1AE6A5F}">
      <dgm:prSet/>
      <dgm:spPr/>
      <dgm:t>
        <a:bodyPr/>
        <a:lstStyle/>
        <a:p>
          <a:endParaRPr lang="pl-PL"/>
        </a:p>
      </dgm:t>
    </dgm:pt>
    <dgm:pt modelId="{CEC90CC6-F0D9-48D9-AA85-41DCC6645690}" type="sibTrans" cxnId="{5C7BFB7A-4B69-48E9-ACA6-11C7D1AE6A5F}">
      <dgm:prSet/>
      <dgm:spPr/>
      <dgm:t>
        <a:bodyPr/>
        <a:lstStyle/>
        <a:p>
          <a:endParaRPr lang="pl-PL"/>
        </a:p>
      </dgm:t>
    </dgm:pt>
    <dgm:pt modelId="{2BF3ADC9-1326-4CDA-9366-AE46019DAD95}">
      <dgm:prSet phldrT="[Tekst]"/>
      <dgm:spPr>
        <a:solidFill>
          <a:schemeClr val="bg1">
            <a:lumMod val="5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pl-PL" dirty="0">
              <a:latin typeface="Candara" panose="020E0502030303020204" pitchFamily="34" charset="0"/>
            </a:rPr>
            <a:t>…</a:t>
          </a:r>
          <a:r>
            <a:rPr lang="pl-PL" b="1" dirty="0" err="1">
              <a:latin typeface="Candara" panose="020E0502030303020204" pitchFamily="34" charset="0"/>
            </a:rPr>
            <a:t>competitive</a:t>
          </a:r>
          <a:r>
            <a:rPr lang="pl-PL" b="1" dirty="0">
              <a:latin typeface="Candara" panose="020E0502030303020204" pitchFamily="34" charset="0"/>
            </a:rPr>
            <a:t>…</a:t>
          </a:r>
          <a:endParaRPr lang="pl-PL" dirty="0"/>
        </a:p>
      </dgm:t>
    </dgm:pt>
    <dgm:pt modelId="{0D5B7255-D806-4CE1-978A-5351520F78CE}" type="parTrans" cxnId="{BE2E0810-932E-4401-A698-78B978DAA707}">
      <dgm:prSet/>
      <dgm:spPr/>
      <dgm:t>
        <a:bodyPr/>
        <a:lstStyle/>
        <a:p>
          <a:endParaRPr lang="pl-PL"/>
        </a:p>
      </dgm:t>
    </dgm:pt>
    <dgm:pt modelId="{8954B675-0DEF-424D-BCA5-6388E75CC86D}" type="sibTrans" cxnId="{BE2E0810-932E-4401-A698-78B978DAA707}">
      <dgm:prSet/>
      <dgm:spPr/>
      <dgm:t>
        <a:bodyPr/>
        <a:lstStyle/>
        <a:p>
          <a:endParaRPr lang="pl-PL"/>
        </a:p>
      </dgm:t>
    </dgm:pt>
    <dgm:pt modelId="{B1497271-2130-4B9F-9703-9FDE8E217659}">
      <dgm:prSet phldrT="[Teks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pl-PL" sz="2000" dirty="0">
            <a:solidFill>
              <a:srgbClr val="009999"/>
            </a:solidFill>
            <a:latin typeface="Candara" panose="020E0502030303020204" pitchFamily="34" charset="0"/>
          </a:endParaRPr>
        </a:p>
      </dgm:t>
    </dgm:pt>
    <dgm:pt modelId="{CD7BFB8B-2B06-4ECB-B0CC-F4FA06D2A50A}" type="parTrans" cxnId="{72D2FAB9-23E6-41A4-A15B-ADEFA59E477F}">
      <dgm:prSet/>
      <dgm:spPr/>
      <dgm:t>
        <a:bodyPr/>
        <a:lstStyle/>
        <a:p>
          <a:endParaRPr lang="pl-PL"/>
        </a:p>
      </dgm:t>
    </dgm:pt>
    <dgm:pt modelId="{5AA51014-D214-416E-BDD3-84A9B992F3EA}" type="sibTrans" cxnId="{72D2FAB9-23E6-41A4-A15B-ADEFA59E477F}">
      <dgm:prSet/>
      <dgm:spPr/>
      <dgm:t>
        <a:bodyPr/>
        <a:lstStyle/>
        <a:p>
          <a:endParaRPr lang="pl-PL"/>
        </a:p>
      </dgm:t>
    </dgm:pt>
    <dgm:pt modelId="{BC55B6A0-8685-446F-9D48-35A9A5C9DC73}">
      <dgm:prSet phldrT="[Teks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pl-PL" sz="2000" b="1" dirty="0">
            <a:solidFill>
              <a:srgbClr val="009999"/>
            </a:solidFill>
            <a:latin typeface="Candara" panose="020E0502030303020204" pitchFamily="34" charset="0"/>
          </a:endParaRPr>
        </a:p>
      </dgm:t>
    </dgm:pt>
    <dgm:pt modelId="{BC81ED39-E7AB-45CC-95C9-BA0400A150AB}" type="parTrans" cxnId="{BF01D0B1-79EA-492A-9FCA-A7C76D2CF3F1}">
      <dgm:prSet/>
      <dgm:spPr/>
      <dgm:t>
        <a:bodyPr/>
        <a:lstStyle/>
        <a:p>
          <a:endParaRPr lang="pl-PL"/>
        </a:p>
      </dgm:t>
    </dgm:pt>
    <dgm:pt modelId="{8AD9217E-695F-41B9-B966-E3D663009122}" type="sibTrans" cxnId="{BF01D0B1-79EA-492A-9FCA-A7C76D2CF3F1}">
      <dgm:prSet/>
      <dgm:spPr/>
      <dgm:t>
        <a:bodyPr/>
        <a:lstStyle/>
        <a:p>
          <a:endParaRPr lang="pl-PL"/>
        </a:p>
      </dgm:t>
    </dgm:pt>
    <dgm:pt modelId="{19D4F30D-F9F1-4B35-9E7A-946065ADAFE2}">
      <dgm:prSet phldrT="[Teks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pl-PL" sz="2000" dirty="0">
            <a:solidFill>
              <a:srgbClr val="009999"/>
            </a:solidFill>
          </a:endParaRPr>
        </a:p>
      </dgm:t>
    </dgm:pt>
    <dgm:pt modelId="{6895B7AD-53EB-4968-84C5-E75C114A5513}" type="parTrans" cxnId="{999EE61C-874E-47FD-96E8-8EAC338920E6}">
      <dgm:prSet/>
      <dgm:spPr/>
      <dgm:t>
        <a:bodyPr/>
        <a:lstStyle/>
        <a:p>
          <a:endParaRPr lang="pl-PL"/>
        </a:p>
      </dgm:t>
    </dgm:pt>
    <dgm:pt modelId="{2FF0D434-CDAC-4C18-AC1B-0EB7A8BAA86D}" type="sibTrans" cxnId="{999EE61C-874E-47FD-96E8-8EAC338920E6}">
      <dgm:prSet/>
      <dgm:spPr/>
      <dgm:t>
        <a:bodyPr/>
        <a:lstStyle/>
        <a:p>
          <a:endParaRPr lang="pl-PL"/>
        </a:p>
      </dgm:t>
    </dgm:pt>
    <dgm:pt modelId="{A8D66649-4386-425F-9088-63F944941B7A}">
      <dgm:prSet phldrT="[Teks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pl-PL" sz="2000" dirty="0">
            <a:solidFill>
              <a:srgbClr val="009999"/>
            </a:solidFill>
          </a:endParaRPr>
        </a:p>
      </dgm:t>
    </dgm:pt>
    <dgm:pt modelId="{2178CC93-CBEB-4152-8E1D-AE6FA29A5BE5}" type="parTrans" cxnId="{759BFD99-A868-4048-A3E3-46F3DD6850DC}">
      <dgm:prSet/>
      <dgm:spPr/>
      <dgm:t>
        <a:bodyPr/>
        <a:lstStyle/>
        <a:p>
          <a:endParaRPr lang="pl-PL"/>
        </a:p>
      </dgm:t>
    </dgm:pt>
    <dgm:pt modelId="{113BE689-B03F-4421-8509-870F4EC8E2D0}" type="sibTrans" cxnId="{759BFD99-A868-4048-A3E3-46F3DD6850DC}">
      <dgm:prSet/>
      <dgm:spPr/>
      <dgm:t>
        <a:bodyPr/>
        <a:lstStyle/>
        <a:p>
          <a:endParaRPr lang="pl-PL"/>
        </a:p>
      </dgm:t>
    </dgm:pt>
    <dgm:pt modelId="{0AA39DE0-4C6C-4CD5-B195-9801DDD41B87}">
      <dgm:prSet phldrT="[Tekst]" custT="1"/>
      <dgm:spPr>
        <a:noFill/>
        <a:ln>
          <a:noFill/>
        </a:ln>
      </dgm:spPr>
      <dgm:t>
        <a:bodyPr/>
        <a:lstStyle/>
        <a:p>
          <a:pPr>
            <a:buNone/>
          </a:pPr>
          <a:endParaRPr lang="pl-PL" sz="2000" dirty="0">
            <a:solidFill>
              <a:srgbClr val="009999"/>
            </a:solidFill>
          </a:endParaRPr>
        </a:p>
      </dgm:t>
    </dgm:pt>
    <dgm:pt modelId="{8FE568B2-56A4-4684-8506-439EEC2FAB94}" type="parTrans" cxnId="{129FC7CC-AD51-4AD0-99D6-9F707327970D}">
      <dgm:prSet/>
      <dgm:spPr/>
      <dgm:t>
        <a:bodyPr/>
        <a:lstStyle/>
        <a:p>
          <a:endParaRPr lang="pl-PL"/>
        </a:p>
      </dgm:t>
    </dgm:pt>
    <dgm:pt modelId="{1DEFC1DC-8E55-4EB2-A62D-355EC076E276}" type="sibTrans" cxnId="{129FC7CC-AD51-4AD0-99D6-9F707327970D}">
      <dgm:prSet/>
      <dgm:spPr/>
      <dgm:t>
        <a:bodyPr/>
        <a:lstStyle/>
        <a:p>
          <a:endParaRPr lang="pl-PL"/>
        </a:p>
      </dgm:t>
    </dgm:pt>
    <dgm:pt modelId="{D6A91AFA-2856-4A68-BB6D-C273401A5216}" type="pres">
      <dgm:prSet presAssocID="{77F058CD-BF5A-4913-BF2C-6B2CD959D2E1}" presName="Name0" presStyleCnt="0">
        <dgm:presLayoutVars>
          <dgm:dir/>
          <dgm:animLvl val="lvl"/>
          <dgm:resizeHandles/>
        </dgm:presLayoutVars>
      </dgm:prSet>
      <dgm:spPr/>
    </dgm:pt>
    <dgm:pt modelId="{D20DABA6-0BF7-4E6F-93DB-1DC24208B469}" type="pres">
      <dgm:prSet presAssocID="{97A5522E-497E-4FE9-A535-E20BA85B1DB2}" presName="linNode" presStyleCnt="0"/>
      <dgm:spPr/>
    </dgm:pt>
    <dgm:pt modelId="{067A94B3-AFE5-4BD4-B0F3-9B5229622C50}" type="pres">
      <dgm:prSet presAssocID="{97A5522E-497E-4FE9-A535-E20BA85B1DB2}" presName="parentShp" presStyleLbl="node1" presStyleIdx="0" presStyleCnt="6" custLinFactY="-6" custLinFactNeighborX="-4076" custLinFactNeighborY="-100000">
        <dgm:presLayoutVars>
          <dgm:bulletEnabled val="1"/>
        </dgm:presLayoutVars>
      </dgm:prSet>
      <dgm:spPr>
        <a:prstGeom prst="rect">
          <a:avLst/>
        </a:prstGeom>
      </dgm:spPr>
    </dgm:pt>
    <dgm:pt modelId="{1377D701-0AC1-49D9-B4E8-AD5C44A9BEDD}" type="pres">
      <dgm:prSet presAssocID="{97A5522E-497E-4FE9-A535-E20BA85B1DB2}" presName="childShp" presStyleLbl="bgAccFollowNode1" presStyleIdx="0" presStyleCnt="6">
        <dgm:presLayoutVars>
          <dgm:bulletEnabled val="1"/>
        </dgm:presLayoutVars>
      </dgm:prSet>
      <dgm:spPr/>
    </dgm:pt>
    <dgm:pt modelId="{8213CA6D-B8E6-4733-9440-A122F6D56947}" type="pres">
      <dgm:prSet presAssocID="{34AC320F-AF63-4DF7-A412-D3AEDB00F46D}" presName="spacing" presStyleCnt="0"/>
      <dgm:spPr/>
    </dgm:pt>
    <dgm:pt modelId="{237B3B29-D50D-4AB6-86B2-5D26F6DDE673}" type="pres">
      <dgm:prSet presAssocID="{44FC209B-112C-41E8-8E5A-044006F00443}" presName="linNode" presStyleCnt="0"/>
      <dgm:spPr/>
    </dgm:pt>
    <dgm:pt modelId="{4A8796FD-FDD9-4E0A-B032-5D26DC535E70}" type="pres">
      <dgm:prSet presAssocID="{44FC209B-112C-41E8-8E5A-044006F00443}" presName="parentShp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87A6EB8-641C-4098-A0BA-E86978AF9D5A}" type="pres">
      <dgm:prSet presAssocID="{44FC209B-112C-41E8-8E5A-044006F00443}" presName="childShp" presStyleLbl="bgAccFollowNode1" presStyleIdx="1" presStyleCnt="6">
        <dgm:presLayoutVars>
          <dgm:bulletEnabled val="1"/>
        </dgm:presLayoutVars>
      </dgm:prSet>
      <dgm:spPr/>
    </dgm:pt>
    <dgm:pt modelId="{03F36130-4F5A-4759-B890-1CCFB46B400C}" type="pres">
      <dgm:prSet presAssocID="{D32F34DB-14A6-480A-96DF-3CAC6D95F045}" presName="spacing" presStyleCnt="0"/>
      <dgm:spPr/>
    </dgm:pt>
    <dgm:pt modelId="{CE63ACBD-ACA8-4233-B711-E881C4562ECC}" type="pres">
      <dgm:prSet presAssocID="{4BEED874-46F7-435D-90C7-413A8CD13868}" presName="linNode" presStyleCnt="0"/>
      <dgm:spPr/>
    </dgm:pt>
    <dgm:pt modelId="{B853E6A1-C017-4948-A8B6-7EF66106802C}" type="pres">
      <dgm:prSet presAssocID="{4BEED874-46F7-435D-90C7-413A8CD13868}" presName="parentShp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8300765D-5EEA-4232-AC00-BDEC35526EA0}" type="pres">
      <dgm:prSet presAssocID="{4BEED874-46F7-435D-90C7-413A8CD13868}" presName="childShp" presStyleLbl="bgAccFollowNode1" presStyleIdx="2" presStyleCnt="6">
        <dgm:presLayoutVars>
          <dgm:bulletEnabled val="1"/>
        </dgm:presLayoutVars>
      </dgm:prSet>
      <dgm:spPr/>
    </dgm:pt>
    <dgm:pt modelId="{3130E851-C06F-49C8-B4EA-BE07FB9DBA3E}" type="pres">
      <dgm:prSet presAssocID="{3D5D0AF3-CEAC-4E56-8F14-BBC439D05466}" presName="spacing" presStyleCnt="0"/>
      <dgm:spPr/>
    </dgm:pt>
    <dgm:pt modelId="{8C10F952-6ABF-4EB6-996B-5DBF2DA73D8C}" type="pres">
      <dgm:prSet presAssocID="{D005458A-DB93-48E4-91BD-BFC945728E05}" presName="linNode" presStyleCnt="0"/>
      <dgm:spPr/>
    </dgm:pt>
    <dgm:pt modelId="{40D773E4-39E5-4E7D-BDBD-09260EC5183B}" type="pres">
      <dgm:prSet presAssocID="{D005458A-DB93-48E4-91BD-BFC945728E05}" presName="parentShp" presStyleLbl="node1" presStyleIdx="3" presStyleCnt="6" custLinFactNeighborY="2135">
        <dgm:presLayoutVars>
          <dgm:bulletEnabled val="1"/>
        </dgm:presLayoutVars>
      </dgm:prSet>
      <dgm:spPr>
        <a:prstGeom prst="rect">
          <a:avLst/>
        </a:prstGeom>
      </dgm:spPr>
    </dgm:pt>
    <dgm:pt modelId="{806F6434-BFF8-4042-A11F-AA0988A02788}" type="pres">
      <dgm:prSet presAssocID="{D005458A-DB93-48E4-91BD-BFC945728E05}" presName="childShp" presStyleLbl="bgAccFollowNode1" presStyleIdx="3" presStyleCnt="6">
        <dgm:presLayoutVars>
          <dgm:bulletEnabled val="1"/>
        </dgm:presLayoutVars>
      </dgm:prSet>
      <dgm:spPr/>
    </dgm:pt>
    <dgm:pt modelId="{1F8A3966-EB6B-44CF-904D-37E23CD313AB}" type="pres">
      <dgm:prSet presAssocID="{CEC90CC6-F0D9-48D9-AA85-41DCC6645690}" presName="spacing" presStyleCnt="0"/>
      <dgm:spPr/>
    </dgm:pt>
    <dgm:pt modelId="{68677C7B-EFA0-4814-9F2D-3018F121FBDA}" type="pres">
      <dgm:prSet presAssocID="{2BF3ADC9-1326-4CDA-9366-AE46019DAD95}" presName="linNode" presStyleCnt="0"/>
      <dgm:spPr/>
    </dgm:pt>
    <dgm:pt modelId="{CA93C7E5-B2FE-45E8-A696-18BBD33167D4}" type="pres">
      <dgm:prSet presAssocID="{2BF3ADC9-1326-4CDA-9366-AE46019DAD95}" presName="parentShp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9BE58856-F8C3-4784-AA15-FA549CD352B8}" type="pres">
      <dgm:prSet presAssocID="{2BF3ADC9-1326-4CDA-9366-AE46019DAD95}" presName="childShp" presStyleLbl="bgAccFollowNode1" presStyleIdx="4" presStyleCnt="6">
        <dgm:presLayoutVars>
          <dgm:bulletEnabled val="1"/>
        </dgm:presLayoutVars>
      </dgm:prSet>
      <dgm:spPr/>
    </dgm:pt>
    <dgm:pt modelId="{FB9438DF-F235-4BEE-B20A-5537A94B0895}" type="pres">
      <dgm:prSet presAssocID="{8954B675-0DEF-424D-BCA5-6388E75CC86D}" presName="spacing" presStyleCnt="0"/>
      <dgm:spPr/>
    </dgm:pt>
    <dgm:pt modelId="{05F32635-A461-44FE-8D49-2B3952348B35}" type="pres">
      <dgm:prSet presAssocID="{E7145865-2C3F-42CC-B07D-3A5E2D9957C7}" presName="linNode" presStyleCnt="0"/>
      <dgm:spPr/>
    </dgm:pt>
    <dgm:pt modelId="{500FF262-3889-4AA6-858A-D7487EA4C5E4}" type="pres">
      <dgm:prSet presAssocID="{E7145865-2C3F-42CC-B07D-3A5E2D9957C7}" presName="parentShp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AA98C1D7-C9BA-4758-9A41-FFA716733D47}" type="pres">
      <dgm:prSet presAssocID="{E7145865-2C3F-42CC-B07D-3A5E2D9957C7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BE2E0810-932E-4401-A698-78B978DAA707}" srcId="{77F058CD-BF5A-4913-BF2C-6B2CD959D2E1}" destId="{2BF3ADC9-1326-4CDA-9366-AE46019DAD95}" srcOrd="4" destOrd="0" parTransId="{0D5B7255-D806-4CE1-978A-5351520F78CE}" sibTransId="{8954B675-0DEF-424D-BCA5-6388E75CC86D}"/>
    <dgm:cxn modelId="{999EE61C-874E-47FD-96E8-8EAC338920E6}" srcId="{2BF3ADC9-1326-4CDA-9366-AE46019DAD95}" destId="{19D4F30D-F9F1-4B35-9E7A-946065ADAFE2}" srcOrd="0" destOrd="0" parTransId="{6895B7AD-53EB-4968-84C5-E75C114A5513}" sibTransId="{2FF0D434-CDAC-4C18-AC1B-0EB7A8BAA86D}"/>
    <dgm:cxn modelId="{C0EA8026-CA1D-4BE3-9856-6CD4135E56B1}" srcId="{77F058CD-BF5A-4913-BF2C-6B2CD959D2E1}" destId="{44FC209B-112C-41E8-8E5A-044006F00443}" srcOrd="1" destOrd="0" parTransId="{8FBA091B-4B61-4FC0-9271-1394BD967816}" sibTransId="{D32F34DB-14A6-480A-96DF-3CAC6D95F045}"/>
    <dgm:cxn modelId="{5A997D28-F908-4D1E-BF41-2E3ACCFD5BF8}" type="presOf" srcId="{77F058CD-BF5A-4913-BF2C-6B2CD959D2E1}" destId="{D6A91AFA-2856-4A68-BB6D-C273401A5216}" srcOrd="0" destOrd="0" presId="urn:microsoft.com/office/officeart/2005/8/layout/vList6"/>
    <dgm:cxn modelId="{71120029-07A1-4AB1-8F3E-0E2EB21DBFFB}" type="presOf" srcId="{0AA39DE0-4C6C-4CD5-B195-9801DDD41B87}" destId="{387A6EB8-641C-4098-A0BA-E86978AF9D5A}" srcOrd="0" destOrd="0" presId="urn:microsoft.com/office/officeart/2005/8/layout/vList6"/>
    <dgm:cxn modelId="{8D253D2F-5B9C-4C64-9915-5F417BE35E02}" type="presOf" srcId="{97A5522E-497E-4FE9-A535-E20BA85B1DB2}" destId="{067A94B3-AFE5-4BD4-B0F3-9B5229622C50}" srcOrd="0" destOrd="0" presId="urn:microsoft.com/office/officeart/2005/8/layout/vList6"/>
    <dgm:cxn modelId="{53354536-018A-488D-8C8C-35FC333196EB}" type="presOf" srcId="{44FC209B-112C-41E8-8E5A-044006F00443}" destId="{4A8796FD-FDD9-4E0A-B032-5D26DC535E70}" srcOrd="0" destOrd="0" presId="urn:microsoft.com/office/officeart/2005/8/layout/vList6"/>
    <dgm:cxn modelId="{12FB7040-EC04-4119-BB5F-494EAEE13737}" srcId="{77F058CD-BF5A-4913-BF2C-6B2CD959D2E1}" destId="{E7145865-2C3F-42CC-B07D-3A5E2D9957C7}" srcOrd="5" destOrd="0" parTransId="{3101D59C-28B9-49F7-B363-6BE5EDCEDD34}" sibTransId="{A4D8A006-A154-48B2-BC86-4739B9057009}"/>
    <dgm:cxn modelId="{9D536A5C-871A-46AA-8DEC-B67097B2F698}" type="presOf" srcId="{3E6C82BC-3463-4DAC-B5DB-13D1A0E42D87}" destId="{1377D701-0AC1-49D9-B4E8-AD5C44A9BEDD}" srcOrd="0" destOrd="0" presId="urn:microsoft.com/office/officeart/2005/8/layout/vList6"/>
    <dgm:cxn modelId="{FACFB141-28D1-41A4-B1DE-B1671A9263E1}" type="presOf" srcId="{A8D66649-4386-425F-9088-63F944941B7A}" destId="{AA98C1D7-C9BA-4758-9A41-FFA716733D47}" srcOrd="0" destOrd="0" presId="urn:microsoft.com/office/officeart/2005/8/layout/vList6"/>
    <dgm:cxn modelId="{0252B865-E823-4113-BF91-7489119FA92B}" srcId="{77F058CD-BF5A-4913-BF2C-6B2CD959D2E1}" destId="{97A5522E-497E-4FE9-A535-E20BA85B1DB2}" srcOrd="0" destOrd="0" parTransId="{B8956144-9619-49FA-B740-FD8415CAE991}" sibTransId="{34AC320F-AF63-4DF7-A412-D3AEDB00F46D}"/>
    <dgm:cxn modelId="{58641B4C-EACB-4917-BFB7-49E39CC7D112}" type="presOf" srcId="{19D4F30D-F9F1-4B35-9E7A-946065ADAFE2}" destId="{9BE58856-F8C3-4784-AA15-FA549CD352B8}" srcOrd="0" destOrd="0" presId="urn:microsoft.com/office/officeart/2005/8/layout/vList6"/>
    <dgm:cxn modelId="{9FEE0F75-B2B2-44FB-8321-15C93164C639}" srcId="{97A5522E-497E-4FE9-A535-E20BA85B1DB2}" destId="{3E6C82BC-3463-4DAC-B5DB-13D1A0E42D87}" srcOrd="0" destOrd="0" parTransId="{C3CBE9B6-1BA3-42DF-A00B-67B62EA8FAAF}" sibTransId="{94A332E2-D4CC-48B3-8074-F6E3CA61F22B}"/>
    <dgm:cxn modelId="{5C7BFB7A-4B69-48E9-ACA6-11C7D1AE6A5F}" srcId="{77F058CD-BF5A-4913-BF2C-6B2CD959D2E1}" destId="{D005458A-DB93-48E4-91BD-BFC945728E05}" srcOrd="3" destOrd="0" parTransId="{29B869A9-028D-4A7A-8626-19710030E123}" sibTransId="{CEC90CC6-F0D9-48D9-AA85-41DCC6645690}"/>
    <dgm:cxn modelId="{759BFD99-A868-4048-A3E3-46F3DD6850DC}" srcId="{E7145865-2C3F-42CC-B07D-3A5E2D9957C7}" destId="{A8D66649-4386-425F-9088-63F944941B7A}" srcOrd="0" destOrd="0" parTransId="{2178CC93-CBEB-4152-8E1D-AE6FA29A5BE5}" sibTransId="{113BE689-B03F-4421-8509-870F4EC8E2D0}"/>
    <dgm:cxn modelId="{19390D9B-5514-4A16-A5FD-F08F032A671E}" type="presOf" srcId="{B1497271-2130-4B9F-9703-9FDE8E217659}" destId="{8300765D-5EEA-4232-AC00-BDEC35526EA0}" srcOrd="0" destOrd="0" presId="urn:microsoft.com/office/officeart/2005/8/layout/vList6"/>
    <dgm:cxn modelId="{0ED70EAC-6751-4B3B-BD73-B3F1B1E6DAAC}" srcId="{77F058CD-BF5A-4913-BF2C-6B2CD959D2E1}" destId="{4BEED874-46F7-435D-90C7-413A8CD13868}" srcOrd="2" destOrd="0" parTransId="{2EB07064-690D-4812-BEEC-3B9C96C79D4C}" sibTransId="{3D5D0AF3-CEAC-4E56-8F14-BBC439D05466}"/>
    <dgm:cxn modelId="{BF01D0B1-79EA-492A-9FCA-A7C76D2CF3F1}" srcId="{D005458A-DB93-48E4-91BD-BFC945728E05}" destId="{BC55B6A0-8685-446F-9D48-35A9A5C9DC73}" srcOrd="0" destOrd="0" parTransId="{BC81ED39-E7AB-45CC-95C9-BA0400A150AB}" sibTransId="{8AD9217E-695F-41B9-B966-E3D663009122}"/>
    <dgm:cxn modelId="{69E2B8B2-3651-4142-A22E-D015334F76DD}" type="presOf" srcId="{BC55B6A0-8685-446F-9D48-35A9A5C9DC73}" destId="{806F6434-BFF8-4042-A11F-AA0988A02788}" srcOrd="0" destOrd="0" presId="urn:microsoft.com/office/officeart/2005/8/layout/vList6"/>
    <dgm:cxn modelId="{4D042BB5-9D26-4BC5-A6DA-D8368D4FFA6B}" type="presOf" srcId="{D005458A-DB93-48E4-91BD-BFC945728E05}" destId="{40D773E4-39E5-4E7D-BDBD-09260EC5183B}" srcOrd="0" destOrd="0" presId="urn:microsoft.com/office/officeart/2005/8/layout/vList6"/>
    <dgm:cxn modelId="{72D2FAB9-23E6-41A4-A15B-ADEFA59E477F}" srcId="{4BEED874-46F7-435D-90C7-413A8CD13868}" destId="{B1497271-2130-4B9F-9703-9FDE8E217659}" srcOrd="0" destOrd="0" parTransId="{CD7BFB8B-2B06-4ECB-B0CC-F4FA06D2A50A}" sibTransId="{5AA51014-D214-416E-BDD3-84A9B992F3EA}"/>
    <dgm:cxn modelId="{129FC7CC-AD51-4AD0-99D6-9F707327970D}" srcId="{44FC209B-112C-41E8-8E5A-044006F00443}" destId="{0AA39DE0-4C6C-4CD5-B195-9801DDD41B87}" srcOrd="0" destOrd="0" parTransId="{8FE568B2-56A4-4684-8506-439EEC2FAB94}" sibTransId="{1DEFC1DC-8E55-4EB2-A62D-355EC076E276}"/>
    <dgm:cxn modelId="{DE34AED8-D0C0-4349-B9DA-88778AEF576D}" type="presOf" srcId="{4BEED874-46F7-435D-90C7-413A8CD13868}" destId="{B853E6A1-C017-4948-A8B6-7EF66106802C}" srcOrd="0" destOrd="0" presId="urn:microsoft.com/office/officeart/2005/8/layout/vList6"/>
    <dgm:cxn modelId="{D42415EC-E4A8-4B05-803D-C726FA956211}" type="presOf" srcId="{2BF3ADC9-1326-4CDA-9366-AE46019DAD95}" destId="{CA93C7E5-B2FE-45E8-A696-18BBD33167D4}" srcOrd="0" destOrd="0" presId="urn:microsoft.com/office/officeart/2005/8/layout/vList6"/>
    <dgm:cxn modelId="{22612CF7-3707-4D9A-8CC7-35AD9C8AF9B5}" type="presOf" srcId="{E7145865-2C3F-42CC-B07D-3A5E2D9957C7}" destId="{500FF262-3889-4AA6-858A-D7487EA4C5E4}" srcOrd="0" destOrd="0" presId="urn:microsoft.com/office/officeart/2005/8/layout/vList6"/>
    <dgm:cxn modelId="{3782A51A-7A7D-4D1C-9103-004033CBD01A}" type="presParOf" srcId="{D6A91AFA-2856-4A68-BB6D-C273401A5216}" destId="{D20DABA6-0BF7-4E6F-93DB-1DC24208B469}" srcOrd="0" destOrd="0" presId="urn:microsoft.com/office/officeart/2005/8/layout/vList6"/>
    <dgm:cxn modelId="{98562CBC-D2F3-4806-AAC3-A7FDD6D41AB4}" type="presParOf" srcId="{D20DABA6-0BF7-4E6F-93DB-1DC24208B469}" destId="{067A94B3-AFE5-4BD4-B0F3-9B5229622C50}" srcOrd="0" destOrd="0" presId="urn:microsoft.com/office/officeart/2005/8/layout/vList6"/>
    <dgm:cxn modelId="{7D78804B-E13F-4888-A9B2-620337F510AD}" type="presParOf" srcId="{D20DABA6-0BF7-4E6F-93DB-1DC24208B469}" destId="{1377D701-0AC1-49D9-B4E8-AD5C44A9BEDD}" srcOrd="1" destOrd="0" presId="urn:microsoft.com/office/officeart/2005/8/layout/vList6"/>
    <dgm:cxn modelId="{D9BE3377-CFEF-429B-ACBB-7168DE1D7061}" type="presParOf" srcId="{D6A91AFA-2856-4A68-BB6D-C273401A5216}" destId="{8213CA6D-B8E6-4733-9440-A122F6D56947}" srcOrd="1" destOrd="0" presId="urn:microsoft.com/office/officeart/2005/8/layout/vList6"/>
    <dgm:cxn modelId="{8006288C-9A46-48F0-AE0C-1D4B088CEEF8}" type="presParOf" srcId="{D6A91AFA-2856-4A68-BB6D-C273401A5216}" destId="{237B3B29-D50D-4AB6-86B2-5D26F6DDE673}" srcOrd="2" destOrd="0" presId="urn:microsoft.com/office/officeart/2005/8/layout/vList6"/>
    <dgm:cxn modelId="{D6761FBA-8CD3-41F4-8E28-3A96764931B6}" type="presParOf" srcId="{237B3B29-D50D-4AB6-86B2-5D26F6DDE673}" destId="{4A8796FD-FDD9-4E0A-B032-5D26DC535E70}" srcOrd="0" destOrd="0" presId="urn:microsoft.com/office/officeart/2005/8/layout/vList6"/>
    <dgm:cxn modelId="{05E54A82-6C84-490B-8E94-8BE3FA5D2553}" type="presParOf" srcId="{237B3B29-D50D-4AB6-86B2-5D26F6DDE673}" destId="{387A6EB8-641C-4098-A0BA-E86978AF9D5A}" srcOrd="1" destOrd="0" presId="urn:microsoft.com/office/officeart/2005/8/layout/vList6"/>
    <dgm:cxn modelId="{BFA729BC-9DFB-4C93-99BF-4190B16E812D}" type="presParOf" srcId="{D6A91AFA-2856-4A68-BB6D-C273401A5216}" destId="{03F36130-4F5A-4759-B890-1CCFB46B400C}" srcOrd="3" destOrd="0" presId="urn:microsoft.com/office/officeart/2005/8/layout/vList6"/>
    <dgm:cxn modelId="{B65F698A-B23F-4A77-B2FA-4E161538710A}" type="presParOf" srcId="{D6A91AFA-2856-4A68-BB6D-C273401A5216}" destId="{CE63ACBD-ACA8-4233-B711-E881C4562ECC}" srcOrd="4" destOrd="0" presId="urn:microsoft.com/office/officeart/2005/8/layout/vList6"/>
    <dgm:cxn modelId="{6040C7A2-448A-4168-A58B-A8E635EC8F6D}" type="presParOf" srcId="{CE63ACBD-ACA8-4233-B711-E881C4562ECC}" destId="{B853E6A1-C017-4948-A8B6-7EF66106802C}" srcOrd="0" destOrd="0" presId="urn:microsoft.com/office/officeart/2005/8/layout/vList6"/>
    <dgm:cxn modelId="{1A117A62-645B-4C84-A8A9-30287027F44F}" type="presParOf" srcId="{CE63ACBD-ACA8-4233-B711-E881C4562ECC}" destId="{8300765D-5EEA-4232-AC00-BDEC35526EA0}" srcOrd="1" destOrd="0" presId="urn:microsoft.com/office/officeart/2005/8/layout/vList6"/>
    <dgm:cxn modelId="{2EE550F1-9E37-4FD6-8533-A99E622F8AB6}" type="presParOf" srcId="{D6A91AFA-2856-4A68-BB6D-C273401A5216}" destId="{3130E851-C06F-49C8-B4EA-BE07FB9DBA3E}" srcOrd="5" destOrd="0" presId="urn:microsoft.com/office/officeart/2005/8/layout/vList6"/>
    <dgm:cxn modelId="{D4C1FA8B-E6BA-4ED0-94EA-F2377584C131}" type="presParOf" srcId="{D6A91AFA-2856-4A68-BB6D-C273401A5216}" destId="{8C10F952-6ABF-4EB6-996B-5DBF2DA73D8C}" srcOrd="6" destOrd="0" presId="urn:microsoft.com/office/officeart/2005/8/layout/vList6"/>
    <dgm:cxn modelId="{AA08CFE3-C8C7-42BE-9C0A-D012B6FD83B6}" type="presParOf" srcId="{8C10F952-6ABF-4EB6-996B-5DBF2DA73D8C}" destId="{40D773E4-39E5-4E7D-BDBD-09260EC5183B}" srcOrd="0" destOrd="0" presId="urn:microsoft.com/office/officeart/2005/8/layout/vList6"/>
    <dgm:cxn modelId="{8A242AA2-A713-40F0-B42F-AC2BF4A54ACB}" type="presParOf" srcId="{8C10F952-6ABF-4EB6-996B-5DBF2DA73D8C}" destId="{806F6434-BFF8-4042-A11F-AA0988A02788}" srcOrd="1" destOrd="0" presId="urn:microsoft.com/office/officeart/2005/8/layout/vList6"/>
    <dgm:cxn modelId="{3F04055B-8E57-488B-BE90-B363EEFF4E0E}" type="presParOf" srcId="{D6A91AFA-2856-4A68-BB6D-C273401A5216}" destId="{1F8A3966-EB6B-44CF-904D-37E23CD313AB}" srcOrd="7" destOrd="0" presId="urn:microsoft.com/office/officeart/2005/8/layout/vList6"/>
    <dgm:cxn modelId="{5C4374C4-39E5-4FC8-B7BE-FAA40392709A}" type="presParOf" srcId="{D6A91AFA-2856-4A68-BB6D-C273401A5216}" destId="{68677C7B-EFA0-4814-9F2D-3018F121FBDA}" srcOrd="8" destOrd="0" presId="urn:microsoft.com/office/officeart/2005/8/layout/vList6"/>
    <dgm:cxn modelId="{B7BF998C-A8EC-44D2-AB9D-46C173FE5AF9}" type="presParOf" srcId="{68677C7B-EFA0-4814-9F2D-3018F121FBDA}" destId="{CA93C7E5-B2FE-45E8-A696-18BBD33167D4}" srcOrd="0" destOrd="0" presId="urn:microsoft.com/office/officeart/2005/8/layout/vList6"/>
    <dgm:cxn modelId="{9C188D4D-5F22-4A9A-953E-F461793A545A}" type="presParOf" srcId="{68677C7B-EFA0-4814-9F2D-3018F121FBDA}" destId="{9BE58856-F8C3-4784-AA15-FA549CD352B8}" srcOrd="1" destOrd="0" presId="urn:microsoft.com/office/officeart/2005/8/layout/vList6"/>
    <dgm:cxn modelId="{97EFF331-3A5A-4212-9533-0E319C2E8AA0}" type="presParOf" srcId="{D6A91AFA-2856-4A68-BB6D-C273401A5216}" destId="{FB9438DF-F235-4BEE-B20A-5537A94B0895}" srcOrd="9" destOrd="0" presId="urn:microsoft.com/office/officeart/2005/8/layout/vList6"/>
    <dgm:cxn modelId="{A2EF483F-67AE-4B26-8B75-4C378193535C}" type="presParOf" srcId="{D6A91AFA-2856-4A68-BB6D-C273401A5216}" destId="{05F32635-A461-44FE-8D49-2B3952348B35}" srcOrd="10" destOrd="0" presId="urn:microsoft.com/office/officeart/2005/8/layout/vList6"/>
    <dgm:cxn modelId="{DA92F52D-BECB-44C1-AB9A-6044CEEBEBD0}" type="presParOf" srcId="{05F32635-A461-44FE-8D49-2B3952348B35}" destId="{500FF262-3889-4AA6-858A-D7487EA4C5E4}" srcOrd="0" destOrd="0" presId="urn:microsoft.com/office/officeart/2005/8/layout/vList6"/>
    <dgm:cxn modelId="{1A42E498-372C-4C89-AC53-A7E2731829B4}" type="presParOf" srcId="{05F32635-A461-44FE-8D49-2B3952348B35}" destId="{AA98C1D7-C9BA-4758-9A41-FFA716733D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7D701-0AC1-49D9-B4E8-AD5C44A9BEDD}">
      <dsp:nvSpPr>
        <dsp:cNvPr id="0" name=""/>
        <dsp:cNvSpPr/>
      </dsp:nvSpPr>
      <dsp:spPr>
        <a:xfrm>
          <a:off x="4783455" y="624"/>
          <a:ext cx="7175182" cy="786719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2000" kern="1200" dirty="0">
            <a:solidFill>
              <a:srgbClr val="009999"/>
            </a:solidFill>
          </a:endParaRPr>
        </a:p>
      </dsp:txBody>
      <dsp:txXfrm>
        <a:off x="4783455" y="98964"/>
        <a:ext cx="6880162" cy="590039"/>
      </dsp:txXfrm>
    </dsp:sp>
    <dsp:sp modelId="{067A94B3-AFE5-4BD4-B0F3-9B5229622C50}">
      <dsp:nvSpPr>
        <dsp:cNvPr id="0" name=""/>
        <dsp:cNvSpPr/>
      </dsp:nvSpPr>
      <dsp:spPr>
        <a:xfrm>
          <a:off x="0" y="0"/>
          <a:ext cx="4783455" cy="78671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b="1" kern="1200" dirty="0" err="1">
              <a:latin typeface="Candara" panose="020E0502030303020204" pitchFamily="34" charset="0"/>
            </a:rPr>
            <a:t>green</a:t>
          </a:r>
          <a:r>
            <a:rPr lang="pl-PL" sz="4400" b="1" kern="1200" dirty="0">
              <a:latin typeface="Candara" panose="020E0502030303020204" pitchFamily="34" charset="0"/>
            </a:rPr>
            <a:t>…</a:t>
          </a:r>
          <a:endParaRPr lang="pl-PL" sz="4400" kern="1200" dirty="0"/>
        </a:p>
      </dsp:txBody>
      <dsp:txXfrm>
        <a:off x="0" y="0"/>
        <a:ext cx="4783455" cy="786719"/>
      </dsp:txXfrm>
    </dsp:sp>
    <dsp:sp modelId="{387A6EB8-641C-4098-A0BA-E86978AF9D5A}">
      <dsp:nvSpPr>
        <dsp:cNvPr id="0" name=""/>
        <dsp:cNvSpPr/>
      </dsp:nvSpPr>
      <dsp:spPr>
        <a:xfrm>
          <a:off x="4783455" y="866015"/>
          <a:ext cx="7175182" cy="786719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2000" kern="1200" dirty="0">
            <a:solidFill>
              <a:srgbClr val="009999"/>
            </a:solidFill>
          </a:endParaRPr>
        </a:p>
      </dsp:txBody>
      <dsp:txXfrm>
        <a:off x="4783455" y="964355"/>
        <a:ext cx="6880162" cy="590039"/>
      </dsp:txXfrm>
    </dsp:sp>
    <dsp:sp modelId="{4A8796FD-FDD9-4E0A-B032-5D26DC535E70}">
      <dsp:nvSpPr>
        <dsp:cNvPr id="0" name=""/>
        <dsp:cNvSpPr/>
      </dsp:nvSpPr>
      <dsp:spPr>
        <a:xfrm>
          <a:off x="0" y="866015"/>
          <a:ext cx="4783455" cy="78671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latin typeface="Candara" panose="020E0502030303020204" pitchFamily="34" charset="0"/>
            </a:rPr>
            <a:t>…</a:t>
          </a:r>
          <a:r>
            <a:rPr lang="pl-PL" sz="4400" b="1" kern="1200" dirty="0" err="1">
              <a:latin typeface="Candara" panose="020E0502030303020204" pitchFamily="34" charset="0"/>
            </a:rPr>
            <a:t>innovative</a:t>
          </a:r>
          <a:r>
            <a:rPr lang="pl-PL" sz="4400" b="1" kern="1200" dirty="0">
              <a:latin typeface="Candara" panose="020E0502030303020204" pitchFamily="34" charset="0"/>
            </a:rPr>
            <a:t>…</a:t>
          </a:r>
          <a:endParaRPr lang="pl-PL" sz="4400" kern="1200" dirty="0"/>
        </a:p>
      </dsp:txBody>
      <dsp:txXfrm>
        <a:off x="0" y="866015"/>
        <a:ext cx="4783455" cy="786719"/>
      </dsp:txXfrm>
    </dsp:sp>
    <dsp:sp modelId="{8300765D-5EEA-4232-AC00-BDEC35526EA0}">
      <dsp:nvSpPr>
        <dsp:cNvPr id="0" name=""/>
        <dsp:cNvSpPr/>
      </dsp:nvSpPr>
      <dsp:spPr>
        <a:xfrm>
          <a:off x="4783455" y="1731407"/>
          <a:ext cx="7175182" cy="786719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2000" kern="1200" dirty="0">
            <a:solidFill>
              <a:srgbClr val="009999"/>
            </a:solidFill>
            <a:latin typeface="Candara" panose="020E0502030303020204" pitchFamily="34" charset="0"/>
          </a:endParaRPr>
        </a:p>
      </dsp:txBody>
      <dsp:txXfrm>
        <a:off x="4783455" y="1829747"/>
        <a:ext cx="6880162" cy="590039"/>
      </dsp:txXfrm>
    </dsp:sp>
    <dsp:sp modelId="{B853E6A1-C017-4948-A8B6-7EF66106802C}">
      <dsp:nvSpPr>
        <dsp:cNvPr id="0" name=""/>
        <dsp:cNvSpPr/>
      </dsp:nvSpPr>
      <dsp:spPr>
        <a:xfrm>
          <a:off x="0" y="1731407"/>
          <a:ext cx="4783455" cy="78671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latin typeface="Candara" panose="020E0502030303020204" pitchFamily="34" charset="0"/>
            </a:rPr>
            <a:t>…</a:t>
          </a:r>
          <a:r>
            <a:rPr lang="pl-PL" sz="4400" b="1" kern="1200" dirty="0" err="1">
              <a:latin typeface="Candara" panose="020E0502030303020204" pitchFamily="34" charset="0"/>
            </a:rPr>
            <a:t>verified</a:t>
          </a:r>
          <a:r>
            <a:rPr lang="pl-PL" sz="4400" b="1" kern="1200" dirty="0">
              <a:latin typeface="Candara" panose="020E0502030303020204" pitchFamily="34" charset="0"/>
            </a:rPr>
            <a:t>…</a:t>
          </a:r>
          <a:endParaRPr lang="pl-PL" sz="4400" kern="1200" dirty="0"/>
        </a:p>
      </dsp:txBody>
      <dsp:txXfrm>
        <a:off x="0" y="1731407"/>
        <a:ext cx="4783455" cy="786719"/>
      </dsp:txXfrm>
    </dsp:sp>
    <dsp:sp modelId="{806F6434-BFF8-4042-A11F-AA0988A02788}">
      <dsp:nvSpPr>
        <dsp:cNvPr id="0" name=""/>
        <dsp:cNvSpPr/>
      </dsp:nvSpPr>
      <dsp:spPr>
        <a:xfrm>
          <a:off x="4783455" y="2596798"/>
          <a:ext cx="7175182" cy="786719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2000" b="1" kern="1200" dirty="0">
            <a:solidFill>
              <a:srgbClr val="009999"/>
            </a:solidFill>
            <a:latin typeface="Candara" panose="020E0502030303020204" pitchFamily="34" charset="0"/>
          </a:endParaRPr>
        </a:p>
      </dsp:txBody>
      <dsp:txXfrm>
        <a:off x="4783455" y="2695138"/>
        <a:ext cx="6880162" cy="590039"/>
      </dsp:txXfrm>
    </dsp:sp>
    <dsp:sp modelId="{40D773E4-39E5-4E7D-BDBD-09260EC5183B}">
      <dsp:nvSpPr>
        <dsp:cNvPr id="0" name=""/>
        <dsp:cNvSpPr/>
      </dsp:nvSpPr>
      <dsp:spPr>
        <a:xfrm>
          <a:off x="0" y="2613594"/>
          <a:ext cx="4783455" cy="78671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b="1" kern="1200" dirty="0">
              <a:latin typeface="Candara" panose="020E0502030303020204" pitchFamily="34" charset="0"/>
            </a:rPr>
            <a:t>…high </a:t>
          </a:r>
          <a:r>
            <a:rPr lang="pl-PL" sz="4400" b="1" kern="1200" dirty="0" err="1">
              <a:latin typeface="Candara" panose="020E0502030303020204" pitchFamily="34" charset="0"/>
            </a:rPr>
            <a:t>quality</a:t>
          </a:r>
          <a:r>
            <a:rPr lang="pl-PL" sz="4400" b="1" kern="1200" dirty="0">
              <a:latin typeface="Candara" panose="020E0502030303020204" pitchFamily="34" charset="0"/>
            </a:rPr>
            <a:t>…</a:t>
          </a:r>
        </a:p>
      </dsp:txBody>
      <dsp:txXfrm>
        <a:off x="0" y="2613594"/>
        <a:ext cx="4783455" cy="786719"/>
      </dsp:txXfrm>
    </dsp:sp>
    <dsp:sp modelId="{9BE58856-F8C3-4784-AA15-FA549CD352B8}">
      <dsp:nvSpPr>
        <dsp:cNvPr id="0" name=""/>
        <dsp:cNvSpPr/>
      </dsp:nvSpPr>
      <dsp:spPr>
        <a:xfrm>
          <a:off x="4783455" y="3462189"/>
          <a:ext cx="7175182" cy="786719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2000" kern="1200" dirty="0">
            <a:solidFill>
              <a:srgbClr val="009999"/>
            </a:solidFill>
          </a:endParaRPr>
        </a:p>
      </dsp:txBody>
      <dsp:txXfrm>
        <a:off x="4783455" y="3560529"/>
        <a:ext cx="6880162" cy="590039"/>
      </dsp:txXfrm>
    </dsp:sp>
    <dsp:sp modelId="{CA93C7E5-B2FE-45E8-A696-18BBD33167D4}">
      <dsp:nvSpPr>
        <dsp:cNvPr id="0" name=""/>
        <dsp:cNvSpPr/>
      </dsp:nvSpPr>
      <dsp:spPr>
        <a:xfrm>
          <a:off x="0" y="3462189"/>
          <a:ext cx="4783455" cy="78671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latin typeface="Candara" panose="020E0502030303020204" pitchFamily="34" charset="0"/>
            </a:rPr>
            <a:t>…</a:t>
          </a:r>
          <a:r>
            <a:rPr lang="pl-PL" sz="4400" b="1" kern="1200" dirty="0" err="1">
              <a:latin typeface="Candara" panose="020E0502030303020204" pitchFamily="34" charset="0"/>
            </a:rPr>
            <a:t>competitive</a:t>
          </a:r>
          <a:r>
            <a:rPr lang="pl-PL" sz="4400" b="1" kern="1200" dirty="0">
              <a:latin typeface="Candara" panose="020E0502030303020204" pitchFamily="34" charset="0"/>
            </a:rPr>
            <a:t>…</a:t>
          </a:r>
          <a:endParaRPr lang="pl-PL" sz="4400" kern="1200" dirty="0"/>
        </a:p>
      </dsp:txBody>
      <dsp:txXfrm>
        <a:off x="0" y="3462189"/>
        <a:ext cx="4783455" cy="786719"/>
      </dsp:txXfrm>
    </dsp:sp>
    <dsp:sp modelId="{AA98C1D7-C9BA-4758-9A41-FFA716733D47}">
      <dsp:nvSpPr>
        <dsp:cNvPr id="0" name=""/>
        <dsp:cNvSpPr/>
      </dsp:nvSpPr>
      <dsp:spPr>
        <a:xfrm>
          <a:off x="4783455" y="4327581"/>
          <a:ext cx="7175182" cy="786719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2000" kern="1200" dirty="0">
            <a:solidFill>
              <a:srgbClr val="009999"/>
            </a:solidFill>
          </a:endParaRPr>
        </a:p>
      </dsp:txBody>
      <dsp:txXfrm>
        <a:off x="4783455" y="4425921"/>
        <a:ext cx="6880162" cy="590039"/>
      </dsp:txXfrm>
    </dsp:sp>
    <dsp:sp modelId="{500FF262-3889-4AA6-858A-D7487EA4C5E4}">
      <dsp:nvSpPr>
        <dsp:cNvPr id="0" name=""/>
        <dsp:cNvSpPr/>
      </dsp:nvSpPr>
      <dsp:spPr>
        <a:xfrm>
          <a:off x="0" y="4327581"/>
          <a:ext cx="4783455" cy="78671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latin typeface="Candara" panose="020E0502030303020204" pitchFamily="34" charset="0"/>
            </a:rPr>
            <a:t>…</a:t>
          </a:r>
          <a:r>
            <a:rPr lang="pl-PL" sz="4400" b="1" kern="1200" dirty="0" err="1">
              <a:latin typeface="Candara" panose="020E0502030303020204" pitchFamily="34" charset="0"/>
            </a:rPr>
            <a:t>Polish</a:t>
          </a:r>
          <a:endParaRPr lang="pl-PL" sz="4400" kern="1200" dirty="0"/>
        </a:p>
      </dsp:txBody>
      <dsp:txXfrm>
        <a:off x="0" y="4327581"/>
        <a:ext cx="4783455" cy="78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3EE5A-098A-4D82-9C46-1D560BAE900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57A9-2624-4902-A15E-CC730EE86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96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GreenEvo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Akcelerator Zielonych Technologii to autorski Program Ministerstwa Klimatu i Środowiska.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został uruchomiony w 2009 r. w wyniku ustaleń 14. Konferencji Narodów Zjednoczonych w sprawie zmian klimatu (grudzień 2008 r.). Jest on zbieżny z ideą „Poznańskiej Strategii Transferu Technologii” przyjętej na zakończenie szczytu, która zakłada zwiększenie efektywności transferu technologii przez dobre rozpoznanie potrzeb krajów rozwijających się w tym zakresie oraz z „Polityką ekologiczną państwa 2030” w zakresie transferu technologii oraz prowadzenia działań proekologicznych.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Celem projektu jest promowanie polskich zielonych technologii w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kraju i za granicą.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GreenEvo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wspiera przede wszystkim małych i średnich przedsiębiorców, którzy oferują niezwykle ciekawe produkty czy usługi, jednak nie mają możliwości ekspansji zagranicznej. Ministerstwo pomaga im zaistnieć na nowych rynkach, jednocześnie rozpowszechniając ideę prowadzenia działalności gospodarczej z poszanowaniem środowiska. </a:t>
            </a:r>
            <a:endParaRPr lang="pl-P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z</a:t>
            </a:r>
            <a:r>
              <a:rPr lang="pl-PL" altLang="pl-PL" sz="1200" dirty="0">
                <a:solidFill>
                  <a:schemeClr val="tx1"/>
                </a:solidFill>
                <a:latin typeface="Candara" panose="020E0502030303020204" pitchFamily="34" charset="0"/>
              </a:rPr>
              <a:t>większa efektywność transferu </a:t>
            </a:r>
            <a:r>
              <a:rPr lang="pl-PL" altLang="pl-PL" sz="1200" b="0" dirty="0">
                <a:solidFill>
                  <a:schemeClr val="tx1"/>
                </a:solidFill>
                <a:latin typeface="Candara" panose="020E0502030303020204" pitchFamily="34" charset="0"/>
              </a:rPr>
              <a:t>innowacyjnych technologii środowiskowych do innych krajów.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GreenEvo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stanowi ważne narzędzie wzmacniające proces kształtowania zrównoważonego rozwoju w Polsce i na świecie, w tym przejście w kierunku gospodarki o obiegu zamkniętym. 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957A9-2624-4902-A15E-CC730EE86C8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30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>
            <a:extLst>
              <a:ext uri="{FF2B5EF4-FFF2-40B4-BE49-F238E27FC236}">
                <a16:creationId xmlns:a16="http://schemas.microsoft.com/office/drawing/2014/main" id="{D8C64C72-F270-4039-84CF-463E4F848C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ymbol zastępczy notatek 2">
            <a:extLst>
              <a:ext uri="{FF2B5EF4-FFF2-40B4-BE49-F238E27FC236}">
                <a16:creationId xmlns:a16="http://schemas.microsoft.com/office/drawing/2014/main" id="{355FE48F-7DE3-484F-BBD7-16C21B27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l-PL" altLang="pl-PL" dirty="0">
                <a:latin typeface="Arial" panose="020B0604020202020204" pitchFamily="34" charset="0"/>
              </a:rPr>
              <a:t>Obszary technologii</a:t>
            </a:r>
            <a:r>
              <a:rPr lang="pl-PL" altLang="pl-PL" baseline="0" dirty="0">
                <a:latin typeface="Arial" panose="020B0604020202020204" pitchFamily="34" charset="0"/>
              </a:rPr>
              <a:t> </a:t>
            </a:r>
            <a:r>
              <a:rPr lang="pl-PL" altLang="pl-PL" baseline="0" dirty="0" err="1">
                <a:latin typeface="Arial" panose="020B0604020202020204" pitchFamily="34" charset="0"/>
              </a:rPr>
              <a:t>GreenEvo</a:t>
            </a:r>
            <a:r>
              <a:rPr lang="pl-PL" altLang="pl-PL" baseline="0" dirty="0">
                <a:latin typeface="Arial" panose="020B0604020202020204" pitchFamily="34" charset="0"/>
              </a:rPr>
              <a:t> to:</a:t>
            </a:r>
          </a:p>
          <a:p>
            <a:pPr lvl="0"/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gospodarka wodno-ściekowa,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gospodarka odpadami,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efektywność energetyczna, w tym np. oszczędność energii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czy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budownictwo pasywne,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ochrona różnorodności biologicznej,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ochrona powietrza, 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odnawialne źródła energii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endParaRPr lang="en-US" altLang="pl-PL" dirty="0">
              <a:latin typeface="Arial" panose="020B0604020202020204" pitchFamily="34" charset="0"/>
            </a:endParaRPr>
          </a:p>
        </p:txBody>
      </p:sp>
      <p:sp>
        <p:nvSpPr>
          <p:cNvPr id="12292" name="Symbol zastępczy numeru slajdu 3">
            <a:extLst>
              <a:ext uri="{FF2B5EF4-FFF2-40B4-BE49-F238E27FC236}">
                <a16:creationId xmlns:a16="http://schemas.microsoft.com/office/drawing/2014/main" id="{000BCDCA-9BEB-4C80-AEEB-1974F8CEE73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820574-04AF-49D8-89BD-001F295E4208}" type="slidenum">
              <a:rPr lang="en-GB" altLang="pl-PL"/>
              <a:pPr algn="r" eaLnBrk="1" hangingPunct="1">
                <a:spcBef>
                  <a:spcPct val="0"/>
                </a:spcBef>
              </a:pPr>
              <a:t>3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73360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</a:t>
            </a:r>
            <a:r>
              <a:rPr lang="pl-PL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GreenEvo</a:t>
            </a:r>
            <a:r>
              <a:rPr lang="pl-PL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jest skierowany do polskich przedsiębiorców, oferujących technologie środowiskowe. Zaproponowana formuła realizacji Programu  - konkurs - zapewnia transparentny wybór beneficjentów, z udziałem zewnętrznych ekspertów.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dirty="0"/>
              <a:t>Najważniejszym elementem konkursu jest ocena merytoryczna</a:t>
            </a:r>
            <a:r>
              <a:rPr lang="pl-PL" baseline="0" dirty="0"/>
              <a:t> wniosków</a:t>
            </a:r>
            <a:r>
              <a:rPr lang="pl-PL" dirty="0"/>
              <a:t>, dokonywana przez zewnętrznych, niezależnych ekspertów w dziedzinach poszczególnych technologii. Eksperci wizytują firmy i sprawdzają czy technologie są wdrożone i czy faktycznie osiągają opisane we wnioskach efekty ekologiczne.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 kolejnym etapie Laureaci otrzymują wsparcie, w którym mieści się analiza rynków docelowych do transferu zwycięskich technologii, organizowane są specjalistyczne szkolenia z takich tematów jak </a:t>
            </a:r>
            <a:r>
              <a:rPr lang="pl-PL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np. wiedza na temat organizacji i procesów sprzedaży, autoprezentacja, 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negocjacje handlowe w sprzedaży międzynarodowej, </a:t>
            </a:r>
            <a:r>
              <a:rPr lang="pl-PL" sz="12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różnice kulturowe oraz wybrane zagadnienia z protokołu dyplomatycznego.</a:t>
            </a:r>
            <a:r>
              <a:rPr lang="pl-PL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Wykładowcami </a:t>
            </a:r>
            <a:r>
              <a:rPr lang="pl-PL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są eksperci posiadający wiedzę i doświadczenie w obszarach poszczególnych dziedzin i zależnie od tematu są to m.in. przedstawiciele Ministerstwa Spraw Zagranicznych, Polskiej Agencji Inwestycji i Handlu lub profesjonalni trenerzy.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Ostatni i najważniejszy obszar wsparcia to </a:t>
            </a: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misje gospodarcze, które przyczyniają się do budowania platformy wymiany wiedzy i doświadczeń oraz budowania relacji biznesowych. W efekcie przyczyniają się one do zwiększenia przewagi konkurencyjnej polskich firm na rynkach zagranicznych.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957A9-2624-4902-A15E-CC730EE86C8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61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GreenEvo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Akcelerator Zielonych Technologii to autorski projekt Ministerstwa Klimatu i Środowiska, finansowany ze środków Narodowego Funduszu Ochrony Środowiska i Gospodarki Wodnej.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dotychczasowych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ośmiu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edycjach programu status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laureata otrzymało ponad 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firm z 74 zweryfikowanymi technologiami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Laureaci wzięli udział w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ponad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misjach gospodarczych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ponad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krajów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całym świecie. Przedsiębiorstwa dostają możliwość uczestnictwa w najważniejszych targach z zakresu technologii środowiskowych oraz rozmowach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matchmakingowych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znacząco ułatwiających kontakty między potencjalnymi partnerami biznesowymi.</a:t>
            </a:r>
          </a:p>
          <a:p>
            <a:r>
              <a:rPr lang="pl-PL" dirty="0"/>
              <a:t>Aktualnie w </a:t>
            </a:r>
            <a:r>
              <a:rPr lang="pl-PL" dirty="0" err="1"/>
              <a:t>pragramie</a:t>
            </a:r>
            <a:r>
              <a:rPr lang="pl-PL" dirty="0"/>
              <a:t> mamy 31 aktywnych firm, które dysponują 36 technologiami.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957A9-2624-4902-A15E-CC730EE86C8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15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Laureaci i ich technologie stanowią istotę Programu </a:t>
            </a:r>
            <a:r>
              <a:rPr lang="pl-PL" dirty="0" err="1"/>
              <a:t>GreenEvo</a:t>
            </a:r>
            <a:r>
              <a:rPr lang="pl-PL" dirty="0"/>
              <a:t>. Finansowanie zapewnia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Narodowy Fundusz Ochrony Środowiska i Gospodarki Wodnej. Zasięg programu i liczne wydarzenia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gospodarcze organizowane są we współpracy z partnerami takimi jak Ministerstwo Spraw Zagranicznych, wraz z placówkami dyplomatycznymi RP, Polską Agencją Inwestycji i Handlu, wraz z Zagranicznymi Biurami Handlowymi oraz Krajową Izba Gospodarcza, która dysponuje szeroką siecią współpracy na całym świecie.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D8568-2E57-4A9D-90E7-D6B73AEAE1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4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</a:t>
            </a:r>
            <a:r>
              <a:rPr lang="pl-PL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GreenEvo</a:t>
            </a:r>
            <a:r>
              <a:rPr lang="pl-PL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stanowi jeden z kluczowych polskich instrumentów rządowych, wspierający proces transformacji w kierunku zrównoważonej gospodarki i podnoszący świadomość na temat prowadzenia działalności firm w sposób odpowiedzialny. Jest to najlepsza praktyka w zakresie współpracy administracji centralnej z biznesem. Został od początku do końca stworzony i wprowadzony przez administrację rządową, która dodatkowo wzięła na siebie rolę gwaranta jakości oferowanych technologii. Dzięki </a:t>
            </a:r>
            <a:r>
              <a:rPr lang="pl-PL" sz="12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GreenEvo</a:t>
            </a:r>
            <a:r>
              <a:rPr lang="pl-PL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stymulowany jest </a:t>
            </a:r>
            <a:r>
              <a:rPr lang="pl-PL" sz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międzynarodowy transfer polskich zielonych </a:t>
            </a:r>
            <a:r>
              <a:rPr lang="pl-PL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technologii oraz realnie wspierana jest zagraniczna aktywność polskich firm dostarczających nowoczesne technologie środowiskowe. Program dowodzi, że Polska jest w stanie aktywnie włączać się w międzynarodowe działania na rzecz ochrony klimatu, wspierając rozwój gospodarczy innowacyjnymi, zielonymi technologiami.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 związku z pandemią SARS-CoV-2 misje gospodarcze w ramach </a:t>
            </a:r>
            <a:r>
              <a:rPr lang="pl-PL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GreenEvo</a:t>
            </a: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zostały w większości odwołane. Dlatego położono większy nacisk na działania promocyjne realizowane za pośrednictwem </a:t>
            </a:r>
            <a:r>
              <a:rPr lang="pl-PL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internetu</a:t>
            </a:r>
            <a:r>
              <a:rPr lang="pl-PL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zarówno w skali Polski, jak i w relacjach z partnerami zagranicznymi. Jesteśmy przygotowani do wznowienia organizacji tradycyjnych misji, kiedy zniesione zostaną restrykcje dla podróżujących.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957A9-2624-4902-A15E-CC730EE86C8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68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957A9-2624-4902-A15E-CC730EE86C8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10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F1DFF-EEAD-4266-8D83-9AAE8E0FB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69CFDB-B00C-438D-AA92-D7A85A99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7ADEE6-EB67-4660-A861-FB276AA1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90E3E8-A27B-4C6C-B07F-342913E7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79FD0B-981A-4853-9B9B-9AB3F081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89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D603B-0DD0-4C31-A776-D7BA4172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EB3793-8D71-47CD-877A-86A634F31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3A3D8E-1B58-453F-9A66-055702C9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3CB0ED-9C0E-497D-AF06-B21905C3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F3A135-44F4-4FED-BB27-FB6C96C0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29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5E572DB-8089-4AA2-9324-4E50499E1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AEBC93-BB18-4390-B386-1B3FE982A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9B1258-B9B3-4A4B-83AE-C6455EF7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8A7646-3C7C-4025-8102-C9D1BBB4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C6EA23-B0EB-4DBD-B0E7-3265F9C8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96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icture 1">
            <a:extLst>
              <a:ext uri="{FF2B5EF4-FFF2-40B4-BE49-F238E27FC236}">
                <a16:creationId xmlns:a16="http://schemas.microsoft.com/office/drawing/2014/main" id="{4E664DE1-4CBD-45E3-9ACD-3D88053B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21019" r="23006" b="24252"/>
          <a:stretch>
            <a:fillRect/>
          </a:stretch>
        </p:blipFill>
        <p:spPr bwMode="auto">
          <a:xfrm>
            <a:off x="9359900" y="4724401"/>
            <a:ext cx="28702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Picture 9">
            <a:extLst>
              <a:ext uri="{FF2B5EF4-FFF2-40B4-BE49-F238E27FC236}">
                <a16:creationId xmlns:a16="http://schemas.microsoft.com/office/drawing/2014/main" id="{2788B3CA-9A27-4DB6-8830-097C0F3A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4" y="836613"/>
            <a:ext cx="825923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icture 7">
            <a:extLst>
              <a:ext uri="{FF2B5EF4-FFF2-40B4-BE49-F238E27FC236}">
                <a16:creationId xmlns:a16="http://schemas.microsoft.com/office/drawing/2014/main" id="{1FFC2DC4-0CB5-4887-96B5-83E41DEE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11996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0AA510A9-4980-403B-93DF-03594C04B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67463"/>
            <a:ext cx="12192000" cy="21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800" b="1">
                <a:solidFill>
                  <a:srgbClr val="58595B"/>
                </a:solidFill>
                <a:latin typeface="Arial Narrow" pitchFamily="34" charset="0"/>
              </a:rPr>
              <a:t>GREENEVO </a:t>
            </a:r>
            <a:r>
              <a:rPr lang="pl-PL" altLang="pl-PL" sz="800">
                <a:solidFill>
                  <a:srgbClr val="58595B"/>
                </a:solidFill>
                <a:latin typeface="Arial Narrow" pitchFamily="34" charset="0"/>
              </a:rPr>
              <a:t>- Akcelerator Zielonych Technologii,</a:t>
            </a:r>
            <a:r>
              <a:rPr lang="pl-PL" altLang="pl-PL" sz="800" b="1">
                <a:solidFill>
                  <a:srgbClr val="58595B"/>
                </a:solidFill>
                <a:latin typeface="Arial Narrow" pitchFamily="34" charset="0"/>
              </a:rPr>
              <a:t> Ministerstwo Środowiska, </a:t>
            </a:r>
            <a:r>
              <a:rPr lang="pl-PL" altLang="pl-PL" sz="800">
                <a:solidFill>
                  <a:srgbClr val="58595B"/>
                </a:solidFill>
                <a:latin typeface="Arial Narrow" pitchFamily="34" charset="0"/>
              </a:rPr>
              <a:t>ul. Wawelska 52/54, 00-922 Warszawa, Polska, Tel.: (+48 22) 579 28 66, 579 22 55, Fax: (+48 22) 579 22 63, E-mail: info@greenevo.gov.pl,</a:t>
            </a:r>
            <a:r>
              <a:rPr lang="pl-PL" altLang="pl-PL" sz="800" b="1">
                <a:solidFill>
                  <a:srgbClr val="00A890"/>
                </a:solidFill>
                <a:latin typeface="Arial Narrow" pitchFamily="34" charset="0"/>
              </a:rPr>
              <a:t> www.greenevo.gov.pl</a:t>
            </a:r>
          </a:p>
        </p:txBody>
      </p:sp>
      <p:pic>
        <p:nvPicPr>
          <p:cNvPr id="8" name="Picture 25" descr="Picture 4">
            <a:extLst>
              <a:ext uri="{FF2B5EF4-FFF2-40B4-BE49-F238E27FC236}">
                <a16:creationId xmlns:a16="http://schemas.microsoft.com/office/drawing/2014/main" id="{F5F72159-6B5A-4892-A691-74490E453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28746" b="21298"/>
          <a:stretch>
            <a:fillRect/>
          </a:stretch>
        </p:blipFill>
        <p:spPr bwMode="auto">
          <a:xfrm>
            <a:off x="143933" y="5734050"/>
            <a:ext cx="4413251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39484" y="3860800"/>
            <a:ext cx="6790267" cy="431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1400" b="1">
                <a:solidFill>
                  <a:srgbClr val="00A890"/>
                </a:solidFill>
              </a:defRPr>
            </a:lvl1pPr>
          </a:lstStyle>
          <a:p>
            <a:pPr lvl="0"/>
            <a:r>
              <a:rPr lang="en-GB" altLang="pl-PL" noProof="0"/>
              <a:t>Kliknij, aby edytować styl wzorca podtytułu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56367" y="1341439"/>
            <a:ext cx="7679267" cy="1958975"/>
          </a:xfrm>
        </p:spPr>
        <p:txBody>
          <a:bodyPr lIns="91440" rIns="91440"/>
          <a:lstStyle>
            <a:lvl1pPr algn="ctr">
              <a:defRPr sz="3600">
                <a:solidFill>
                  <a:srgbClr val="58595B"/>
                </a:solidFill>
              </a:defRPr>
            </a:lvl1pPr>
          </a:lstStyle>
          <a:p>
            <a:pPr lvl="0"/>
            <a:r>
              <a:rPr lang="en-GB" alt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90764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FF6AF1-6E16-490A-BF40-B7DAF4AAF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0191-E252-444F-8167-E68498C5F5FC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58E4D44-E00E-4ACD-B164-E107623C0A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4A819-9AA9-4D3F-B09D-69FB1E28C761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B08EBF-F5AD-4802-B362-084071B2112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91116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9CE9C8-F492-4D9E-BF82-C3871A94A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EE00E-1257-4E1E-8FC3-7B4F37169D48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DBCBA9-0F7D-4EF0-81F9-C9CBA32D83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63A01-A694-4938-B3A3-59F9ED1D447C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89309-114B-4CBE-BACE-0C346E488C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1511138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4417" y="16287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65E1E-3493-453B-8ACA-225B13CBE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BC06-92AF-45CC-B9E0-243572F59B95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29A210A-CDFF-477D-8570-A0C6FB53C0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4FFA1-D02E-412C-8AEE-038DDDE24B6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6920F-913F-4C8C-9E40-F0D0EDF17A0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124266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5044401-88F5-446B-BF92-A695C6552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F3469-2284-451C-8904-54EA61FF31BB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D631F4-43E5-4E37-BA16-2987DA9289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7F00A-D3EE-4E89-BD66-3DA4B1DA85C0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5A42BD-8555-40B2-8B46-193FF88E659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24363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B079B2-7D44-4832-A8C1-4569EB697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ADE44-DAD8-4306-B7E1-6D5465C22C7F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479EC01-0518-4D38-8B85-315A31111B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F10F3-B705-4104-9F5F-8EFC393B587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4FD480-2AA7-4836-823A-08566EAB1A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3886452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314E8F5-1634-4791-8E51-866A244DF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62540-4FF5-4A63-B7A2-0E255593DFCC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BAB25EA-BA29-4680-A1D8-EDD1948D75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5C2AB-DD0C-4765-8CBE-641645391265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7D8F22-42FF-4AB8-B2EA-059A1B8B444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2457695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F5A521-0720-4E64-8A4B-1E3F3B52E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E753-7DD0-4F5B-B8B7-27C9C8C094DE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D0BEAAF-D148-4D2B-87ED-35DB409BBF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6A1AC-8562-409B-82B1-315C8D2D340F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B9F2DE-547E-4F0F-AB37-669B4E018B7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203769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E8860-A7FC-4BA5-A0BD-7F389A2B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45FB95-CFCC-4C3C-9A3A-8787B35CE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7A62CE-31BF-4081-9B98-1CE1AE55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3097FB-B249-4758-A24A-C9E8E78A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8F5E58-6BB3-4FBE-8E79-8FEDB637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216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3C866F-95FD-4EC4-B060-52069697D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E6A5-C7A3-4D1D-83F5-34646CB30731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AE93120-2444-4CC2-B675-DC74B3171A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A895-B818-4AC5-AD51-E012C976B87A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956DDE-BF87-45AA-BC66-6B5B8AAD655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424934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322203-965E-4CED-BB92-19A2A0F4C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E7B28-1F74-40D1-AF1F-072FC263F73F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33ACB3-58F8-41E6-BB50-116F8D3F53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810F6-AE13-4611-A40C-6B1BAAC003A9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E0D9F8-22A7-4BEC-B047-85547E39D82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2238906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51900" y="0"/>
            <a:ext cx="2745317" cy="61547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1" y="0"/>
            <a:ext cx="8039100" cy="61547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074E1A-F1D7-4831-BE22-8D7081FE8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AE1A-5519-4619-80D2-9D45E681B832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4A0246-D35A-44D2-9FF2-E7E9A012DE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38946-275F-486B-B893-BAE6C5F575CB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CC663D-7336-460B-88FB-81981D2CC4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326991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6EA712-B1BA-4351-96FC-AA70A07A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7F994E-F7C4-48A3-95DA-4ACB1A297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0A915D-41F4-4C14-8C86-68C90A51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72B1A1-B1C9-4956-85E4-685A56C2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ED3A27-B204-406A-84DF-3B677A2B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37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3C2318-CFBE-4A54-8992-54F89FE9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A7448F-D2D1-45B3-8660-C7C2B379A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CE25BC-92E8-4827-851A-41E303F48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B3D233-4B84-493D-B431-9EDEA63B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1B7A18-96A1-486D-96FD-17A8628F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3969C0-4237-4757-9F7C-CA618FA8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61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48412-0159-4FA1-80AC-C3B32146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525DD5-1BDC-48DC-84E6-68FBC211B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167A02-04FB-4149-AEB8-8FCFBCEF1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E83E557-A5EA-45E7-BDDF-76B758DC2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145029E-5F54-4FAB-9FB5-F118F3F26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6D3DA41-C8E7-4DA1-981A-CB82C5CE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CCACDD5-1CF2-4B35-9E6F-0CA99C51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4602A3C-398A-4C42-88CE-B1385852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7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8EC87-75C2-4D7D-A690-BE5F24C8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CEF2930-468C-4298-B213-BCB822E3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18892E5-D8D4-4891-84E5-EAD78AE5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BFC732-2BA4-4C31-92BA-DB3F60C4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53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510BD6E-C571-4401-AF2B-1C938F70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8AE9960-15F1-49C9-A43B-06CD2065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AD30B5-1B9B-4A3B-B3B5-B740C923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62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AD2EC6-E072-43F2-A1FA-A187FB2A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BCAE1A-50C1-4EFC-A9C4-F692E8EE5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269F958-07BD-40C4-8FAB-230D2F9A4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3596DB-537F-4871-86BE-DB89AF48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359463-1BB4-405C-9829-B87CE7BE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ED78CA-72C2-4F2D-A887-14D0C7D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16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2798C-9366-4D58-BE65-5ADC72B4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5BC913A-155E-4B92-9790-B0B84360A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BFCAE9-291E-4670-9DD8-A2E27EB7E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4CC368-D396-489A-9852-4A9AB95F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CD78F2-FC2E-4AAD-B04F-E5216EAB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040857-65FE-4970-A51F-3D070B74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9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03B3DC0-CC20-4470-B53D-36D9FC40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5D0725-A4DA-4747-9C5B-2E1BBD267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84519D-2A8B-42A0-B1EE-351788CAB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1DF8-1153-4FC5-9EAE-C795B8C00F49}" type="datetimeFigureOut">
              <a:rPr lang="pl-PL" smtClean="0"/>
              <a:t>10.08.2021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DD8038-51F8-4897-A2EB-F9DF64A8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93CF32-93FD-41C3-8D4A-7E0432CB3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B73F5-EA59-4797-BFC2-F87016759A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25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Picture 1">
            <a:extLst>
              <a:ext uri="{FF2B5EF4-FFF2-40B4-BE49-F238E27FC236}">
                <a16:creationId xmlns:a16="http://schemas.microsoft.com/office/drawing/2014/main" id="{036A2A59-7EB3-42BF-A000-990D9F75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21019" r="23006" b="24252"/>
          <a:stretch>
            <a:fillRect/>
          </a:stretch>
        </p:blipFill>
        <p:spPr bwMode="auto">
          <a:xfrm>
            <a:off x="9359900" y="4724401"/>
            <a:ext cx="28702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8" descr="Picture 9">
            <a:extLst>
              <a:ext uri="{FF2B5EF4-FFF2-40B4-BE49-F238E27FC236}">
                <a16:creationId xmlns:a16="http://schemas.microsoft.com/office/drawing/2014/main" id="{5B484EC7-047B-4B66-92AB-B488F590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15FDCDE4-D8BB-4FE0-8941-D73CD898A3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417" y="6453188"/>
            <a:ext cx="220768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fld id="{CAE9AD2A-2FD4-426B-99F1-AB11CD498266}" type="datetime1">
              <a:rPr lang="en-GB" altLang="pl-PL"/>
              <a:pPr>
                <a:defRPr/>
              </a:pPr>
              <a:t>10/08/2021</a:t>
            </a:fld>
            <a:endParaRPr lang="en-GB" altLang="pl-PL"/>
          </a:p>
        </p:txBody>
      </p:sp>
      <p:sp>
        <p:nvSpPr>
          <p:cNvPr id="1029" name="Rectangle 11">
            <a:extLst>
              <a:ext uri="{FF2B5EF4-FFF2-40B4-BE49-F238E27FC236}">
                <a16:creationId xmlns:a16="http://schemas.microsoft.com/office/drawing/2014/main" id="{8A3E9C6B-4CB1-4446-9FB3-1A54D842CF22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09600" y="0"/>
            <a:ext cx="10957984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 wzorca tytułu</a:t>
            </a:r>
          </a:p>
        </p:txBody>
      </p:sp>
      <p:sp>
        <p:nvSpPr>
          <p:cNvPr id="1030" name="Rectangle 12">
            <a:extLst>
              <a:ext uri="{FF2B5EF4-FFF2-40B4-BE49-F238E27FC236}">
                <a16:creationId xmlns:a16="http://schemas.microsoft.com/office/drawing/2014/main" id="{03330A6A-16B9-4FFA-8DE2-4A81BCE14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style wzorca tekstu</a:t>
            </a:r>
          </a:p>
          <a:p>
            <a:pPr lvl="1"/>
            <a:r>
              <a:rPr lang="en-GB" altLang="pl-PL"/>
              <a:t>Drugi poziom</a:t>
            </a:r>
          </a:p>
          <a:p>
            <a:pPr lvl="2"/>
            <a:r>
              <a:rPr lang="en-GB" altLang="pl-PL"/>
              <a:t>Trzeci poziom</a:t>
            </a:r>
          </a:p>
          <a:p>
            <a:pPr lvl="3"/>
            <a:r>
              <a:rPr lang="en-GB" altLang="pl-PL"/>
              <a:t>Czwarty poziom</a:t>
            </a:r>
          </a:p>
          <a:p>
            <a:pPr lvl="4"/>
            <a:r>
              <a:rPr lang="en-GB" altLang="pl-PL"/>
              <a:t>Piąty poziom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1EBE2ABA-50A7-44BC-84FA-98B64D9C04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500813"/>
            <a:ext cx="480484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F28B38A4-F5DC-4213-BAC5-4CD3F2ABCF28}" type="slidenum">
              <a:rPr lang="en-GB" altLang="pl-PL"/>
              <a:pPr/>
              <a:t>‹#›</a:t>
            </a:fld>
            <a:endParaRPr lang="en-GB" altLang="pl-PL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64DF425D-EDF0-4440-8843-26183FA783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9968" y="6453188"/>
            <a:ext cx="604943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en-GB" altLang="pl-PL"/>
              <a:t>Konferencja Prasowa nr1</a:t>
            </a:r>
          </a:p>
        </p:txBody>
      </p:sp>
    </p:spTree>
    <p:extLst>
      <p:ext uri="{BB962C8B-B14F-4D97-AF65-F5344CB8AC3E}">
        <p14:creationId xmlns:p14="http://schemas.microsoft.com/office/powerpoint/2010/main" val="236951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8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89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89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89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8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A8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A8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A8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A890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rgbClr val="00A890"/>
        </a:buClr>
        <a:buFont typeface="Wingdings" panose="05000000000000000000" pitchFamily="2" charset="2"/>
        <a:buBlip>
          <a:blip r:embed="rId15"/>
        </a:buBlip>
        <a:defRPr sz="2400">
          <a:solidFill>
            <a:srgbClr val="58595B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rgbClr val="00A890"/>
        </a:buClr>
        <a:buFont typeface="Wingdings" panose="05000000000000000000" pitchFamily="2" charset="2"/>
        <a:buBlip>
          <a:blip r:embed="rId15"/>
        </a:buBlip>
        <a:defRPr sz="2000">
          <a:solidFill>
            <a:srgbClr val="58595B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rgbClr val="00A890"/>
        </a:buClr>
        <a:buFont typeface="Wingdings" panose="05000000000000000000" pitchFamily="2" charset="2"/>
        <a:buBlip>
          <a:blip r:embed="rId15"/>
        </a:buBlip>
        <a:defRPr>
          <a:solidFill>
            <a:srgbClr val="58595B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rgbClr val="00A890"/>
        </a:buClr>
        <a:buFont typeface="Wingdings" panose="05000000000000000000" pitchFamily="2" charset="2"/>
        <a:buBlip>
          <a:blip r:embed="rId15"/>
        </a:buBlip>
        <a:defRPr sz="1600">
          <a:solidFill>
            <a:srgbClr val="58595B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rgbClr val="00A890"/>
        </a:buClr>
        <a:buFont typeface="Wingdings" panose="05000000000000000000" pitchFamily="2" charset="2"/>
        <a:buBlip>
          <a:blip r:embed="rId15"/>
        </a:buBlip>
        <a:defRPr sz="1600">
          <a:solidFill>
            <a:srgbClr val="58595B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rgbClr val="00A890"/>
        </a:buClr>
        <a:buFont typeface="Wingdings" pitchFamily="2" charset="2"/>
        <a:buBlip>
          <a:blip r:embed="rId15"/>
        </a:buBlip>
        <a:defRPr sz="1600">
          <a:solidFill>
            <a:srgbClr val="58595B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rgbClr val="00A890"/>
        </a:buClr>
        <a:buFont typeface="Wingdings" pitchFamily="2" charset="2"/>
        <a:buBlip>
          <a:blip r:embed="rId15"/>
        </a:buBlip>
        <a:defRPr sz="1600">
          <a:solidFill>
            <a:srgbClr val="58595B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rgbClr val="00A890"/>
        </a:buClr>
        <a:buFont typeface="Wingdings" pitchFamily="2" charset="2"/>
        <a:buBlip>
          <a:blip r:embed="rId15"/>
        </a:buBlip>
        <a:defRPr sz="1600">
          <a:solidFill>
            <a:srgbClr val="58595B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rgbClr val="00A890"/>
        </a:buClr>
        <a:buFont typeface="Wingdings" pitchFamily="2" charset="2"/>
        <a:buBlip>
          <a:blip r:embed="rId15"/>
        </a:buBlip>
        <a:defRPr sz="1600">
          <a:solidFill>
            <a:srgbClr val="58595B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8CC2D-CBD9-4B4E-A163-1862070DD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149" y="4108378"/>
            <a:ext cx="10733051" cy="1347412"/>
          </a:xfrm>
        </p:spPr>
        <p:txBody>
          <a:bodyPr>
            <a:normAutofit/>
          </a:bodyPr>
          <a:lstStyle/>
          <a:p>
            <a:r>
              <a:rPr lang="en-US" sz="3500" b="1" dirty="0" err="1">
                <a:latin typeface="Candara" panose="020E0502030303020204" pitchFamily="34" charset="0"/>
                <a:ea typeface="+mn-ea"/>
                <a:cs typeface="+mn-cs"/>
              </a:rPr>
              <a:t>GreenEvo</a:t>
            </a:r>
            <a:r>
              <a:rPr lang="en-US" sz="3500" b="1" dirty="0">
                <a:latin typeface="Candara" panose="020E0502030303020204" pitchFamily="34" charset="0"/>
                <a:ea typeface="+mn-ea"/>
                <a:cs typeface="+mn-cs"/>
              </a:rPr>
              <a:t> – Green Technology Accelerator  </a:t>
            </a:r>
            <a:br>
              <a:rPr lang="pl-PL" sz="3500" b="1" dirty="0">
                <a:latin typeface="Candara" panose="020E0502030303020204" pitchFamily="34" charset="0"/>
                <a:ea typeface="+mn-ea"/>
                <a:cs typeface="+mn-cs"/>
              </a:rPr>
            </a:br>
            <a:r>
              <a:rPr lang="en-US" sz="3500" b="1" dirty="0">
                <a:latin typeface="Candara" panose="020E0502030303020204" pitchFamily="34" charset="0"/>
                <a:ea typeface="+mn-ea"/>
                <a:cs typeface="+mn-cs"/>
              </a:rPr>
              <a:t>promotion of Polish green technologies</a:t>
            </a:r>
            <a:endParaRPr lang="pl-PL" sz="3500" b="1" dirty="0"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" name="Obraz 25">
            <a:extLst>
              <a:ext uri="{FF2B5EF4-FFF2-40B4-BE49-F238E27FC236}">
                <a16:creationId xmlns:a16="http://schemas.microsoft.com/office/drawing/2014/main" id="{A67AE9F7-D2E1-4A8D-AB28-F435F6CB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5663540"/>
            <a:ext cx="3101975" cy="10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3">
            <a:extLst>
              <a:ext uri="{FF2B5EF4-FFF2-40B4-BE49-F238E27FC236}">
                <a16:creationId xmlns:a16="http://schemas.microsoft.com/office/drawing/2014/main" id="{7EEF972D-EE6F-4A8A-8843-E97C79909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" y="5772166"/>
            <a:ext cx="2651174" cy="72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5">
            <a:extLst>
              <a:ext uri="{FF2B5EF4-FFF2-40B4-BE49-F238E27FC236}">
                <a16:creationId xmlns:a16="http://schemas.microsoft.com/office/drawing/2014/main" id="{FBB1EA6D-4C3E-413B-BCD6-6002CBC71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5663540"/>
            <a:ext cx="2381250" cy="9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>
            <a:extLst>
              <a:ext uri="{FF2B5EF4-FFF2-40B4-BE49-F238E27FC236}">
                <a16:creationId xmlns:a16="http://schemas.microsoft.com/office/drawing/2014/main" id="{4D5ECB37-87C9-4DF0-A3F9-1C4C46177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74" y="0"/>
            <a:ext cx="3737939" cy="122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Obraz zawierający niebo, zewnętrzne, trawa, osoba&#10;&#10;Opis wygenerowany automatycznie">
            <a:extLst>
              <a:ext uri="{FF2B5EF4-FFF2-40B4-BE49-F238E27FC236}">
                <a16:creationId xmlns:a16="http://schemas.microsoft.com/office/drawing/2014/main" id="{CFF8DDC3-ACA3-436F-B37C-DDCAAC2064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3" b="26704"/>
          <a:stretch/>
        </p:blipFill>
        <p:spPr>
          <a:xfrm>
            <a:off x="0" y="1132545"/>
            <a:ext cx="12198687" cy="31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6">
            <a:extLst>
              <a:ext uri="{FF2B5EF4-FFF2-40B4-BE49-F238E27FC236}">
                <a16:creationId xmlns:a16="http://schemas.microsoft.com/office/drawing/2014/main" id="{C569815F-2AE9-4E73-9F70-3F2E460B1FE8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640080" y="325369"/>
            <a:ext cx="4368602" cy="905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altLang="pl-PL" sz="4200" dirty="0">
                <a:latin typeface="Candara" panose="020E0502030303020204" pitchFamily="34" charset="0"/>
              </a:rPr>
            </a:br>
            <a:r>
              <a:rPr lang="pl-PL" altLang="pl-PL" sz="4200" b="1" dirty="0">
                <a:solidFill>
                  <a:srgbClr val="009999"/>
                </a:solidFill>
                <a:latin typeface="Candara" panose="020E0502030303020204" pitchFamily="34" charset="0"/>
              </a:rPr>
              <a:t>PROJECT GOALS</a:t>
            </a:r>
            <a:endParaRPr lang="en-US" altLang="pl-PL" sz="4200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ymbol zastępczy zawartości 6">
            <a:extLst>
              <a:ext uri="{FF2B5EF4-FFF2-40B4-BE49-F238E27FC236}">
                <a16:creationId xmlns:a16="http://schemas.microsoft.com/office/drawing/2014/main" id="{4F52C7F1-7DA9-401B-9B6F-9B33943864B6}"/>
              </a:ext>
            </a:extLst>
          </p:cNvPr>
          <p:cNvSpPr txBox="1">
            <a:spLocks/>
          </p:cNvSpPr>
          <p:nvPr/>
        </p:nvSpPr>
        <p:spPr bwMode="auto">
          <a:xfrm>
            <a:off x="-1" y="1556382"/>
            <a:ext cx="6399275" cy="53016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9pPr>
          </a:lstStyle>
          <a:p>
            <a:pPr marL="447675" lvl="1" indent="-447675">
              <a:lnSpc>
                <a:spcPct val="90000"/>
              </a:lnSpc>
              <a:spcBef>
                <a:spcPts val="1200"/>
              </a:spcBef>
              <a:buSzPct val="130000"/>
              <a:defRPr/>
            </a:pPr>
            <a:r>
              <a:rPr lang="en-US" altLang="pl-PL" sz="2800" dirty="0">
                <a:solidFill>
                  <a:schemeClr val="tx1"/>
                </a:solidFill>
                <a:latin typeface="Candara" panose="020E0502030303020204" pitchFamily="34" charset="0"/>
              </a:rPr>
              <a:t>To promote the best </a:t>
            </a:r>
            <a:r>
              <a:rPr lang="en-US" altLang="pl-PL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Polish green technologies</a:t>
            </a:r>
            <a:r>
              <a:rPr lang="en-US" altLang="pl-PL" sz="2800" dirty="0">
                <a:solidFill>
                  <a:schemeClr val="tx1"/>
                </a:solidFill>
                <a:latin typeface="Candara" panose="020E0502030303020204" pitchFamily="34" charset="0"/>
              </a:rPr>
              <a:t> at the regional and global level</a:t>
            </a:r>
          </a:p>
          <a:p>
            <a:pPr marL="447675" lvl="1" indent="-447675">
              <a:lnSpc>
                <a:spcPct val="90000"/>
              </a:lnSpc>
              <a:spcBef>
                <a:spcPts val="1200"/>
              </a:spcBef>
              <a:buSzPct val="130000"/>
              <a:defRPr/>
            </a:pPr>
            <a:r>
              <a:rPr lang="en-US" altLang="pl-PL" sz="2800" dirty="0">
                <a:solidFill>
                  <a:schemeClr val="tx1"/>
                </a:solidFill>
                <a:latin typeface="Candara" panose="020E0502030303020204" pitchFamily="34" charset="0"/>
              </a:rPr>
              <a:t>To support development of </a:t>
            </a:r>
            <a:r>
              <a:rPr lang="en-US" altLang="pl-PL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small and medium </a:t>
            </a:r>
            <a:r>
              <a:rPr lang="pl-PL" altLang="pl-PL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P</a:t>
            </a:r>
            <a:r>
              <a:rPr lang="en-US" altLang="pl-PL" sz="28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olish</a:t>
            </a:r>
            <a:r>
              <a:rPr lang="en-US" altLang="pl-PL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 enterprises </a:t>
            </a:r>
          </a:p>
          <a:p>
            <a:pPr marL="447675" lvl="1" indent="-447675">
              <a:lnSpc>
                <a:spcPct val="90000"/>
              </a:lnSpc>
              <a:spcBef>
                <a:spcPts val="1200"/>
              </a:spcBef>
              <a:buSzPct val="130000"/>
              <a:defRPr/>
            </a:pPr>
            <a:r>
              <a:rPr lang="en-US" altLang="pl-PL" sz="2800" dirty="0">
                <a:solidFill>
                  <a:schemeClr val="tx1"/>
                </a:solidFill>
                <a:latin typeface="Candara" panose="020E0502030303020204" pitchFamily="34" charset="0"/>
              </a:rPr>
              <a:t>To increase effect</a:t>
            </a:r>
            <a:r>
              <a:rPr lang="pl-PL" altLang="pl-PL" sz="2800" dirty="0">
                <a:solidFill>
                  <a:schemeClr val="tx1"/>
                </a:solidFill>
                <a:latin typeface="Candara" panose="020E0502030303020204" pitchFamily="34" charset="0"/>
              </a:rPr>
              <a:t>i</a:t>
            </a:r>
            <a:r>
              <a:rPr lang="en-US" altLang="pl-PL" sz="2800" dirty="0">
                <a:solidFill>
                  <a:schemeClr val="tx1"/>
                </a:solidFill>
                <a:latin typeface="Candara" panose="020E0502030303020204" pitchFamily="34" charset="0"/>
              </a:rPr>
              <a:t>v</a:t>
            </a:r>
            <a:r>
              <a:rPr lang="pl-PL" altLang="pl-PL" sz="2800" dirty="0">
                <a:solidFill>
                  <a:schemeClr val="tx1"/>
                </a:solidFill>
                <a:latin typeface="Candara" panose="020E0502030303020204" pitchFamily="34" charset="0"/>
              </a:rPr>
              <a:t>e</a:t>
            </a:r>
            <a:r>
              <a:rPr lang="en-US" altLang="pl-PL" sz="2800" dirty="0">
                <a:solidFill>
                  <a:schemeClr val="tx1"/>
                </a:solidFill>
                <a:latin typeface="Candara" panose="020E0502030303020204" pitchFamily="34" charset="0"/>
              </a:rPr>
              <a:t>ness of </a:t>
            </a:r>
            <a:r>
              <a:rPr lang="en-US" altLang="pl-PL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international transfer</a:t>
            </a:r>
            <a:r>
              <a:rPr lang="en-US" altLang="pl-PL" sz="2800" dirty="0">
                <a:solidFill>
                  <a:schemeClr val="tx1"/>
                </a:solidFill>
                <a:latin typeface="Candara" panose="020E0502030303020204" pitchFamily="34" charset="0"/>
              </a:rPr>
              <a:t> of innovative environmental technologies  </a:t>
            </a:r>
          </a:p>
          <a:p>
            <a:pPr marL="447675" lvl="1" indent="-447675">
              <a:lnSpc>
                <a:spcPct val="90000"/>
              </a:lnSpc>
              <a:spcBef>
                <a:spcPts val="1200"/>
              </a:spcBef>
              <a:buSzPct val="130000"/>
              <a:defRPr/>
            </a:pPr>
            <a:r>
              <a:rPr lang="en-US" altLang="pl-PL" sz="2800" dirty="0">
                <a:solidFill>
                  <a:schemeClr val="tx1"/>
                </a:solidFill>
                <a:latin typeface="Candara" panose="020E0502030303020204" pitchFamily="34" charset="0"/>
              </a:rPr>
              <a:t>To create conditions to stimulate </a:t>
            </a:r>
            <a:r>
              <a:rPr lang="en-US" altLang="pl-PL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sustainable development</a:t>
            </a:r>
          </a:p>
        </p:txBody>
      </p:sp>
      <p:pic>
        <p:nvPicPr>
          <p:cNvPr id="8" name="Obraz 7" descr="Obraz zawierający woda, zewnętrzne, mężczyzna, jazda&#10;&#10;Opis wygenerowany automatycznie">
            <a:extLst>
              <a:ext uri="{FF2B5EF4-FFF2-40B4-BE49-F238E27FC236}">
                <a16:creationId xmlns:a16="http://schemas.microsoft.com/office/drawing/2014/main" id="{D4E3CF58-A8C9-4C71-85F3-FC1508FA41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90" r="21790"/>
          <a:stretch/>
        </p:blipFill>
        <p:spPr>
          <a:xfrm>
            <a:off x="6400799" y="10"/>
            <a:ext cx="578967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337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green-globe">
            <a:extLst>
              <a:ext uri="{FF2B5EF4-FFF2-40B4-BE49-F238E27FC236}">
                <a16:creationId xmlns:a16="http://schemas.microsoft.com/office/drawing/2014/main" id="{0C44BD7A-768F-4ACA-8C62-96FD393C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6" y="1536701"/>
            <a:ext cx="4537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ytuł 1">
            <a:extLst>
              <a:ext uri="{FF2B5EF4-FFF2-40B4-BE49-F238E27FC236}">
                <a16:creationId xmlns:a16="http://schemas.microsoft.com/office/drawing/2014/main" id="{C0151513-9706-4F68-8CA2-CB99B738E3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1951" y="0"/>
            <a:ext cx="8856663" cy="1417638"/>
          </a:xfrm>
        </p:spPr>
        <p:txBody>
          <a:bodyPr/>
          <a:lstStyle/>
          <a:p>
            <a:pPr algn="ctr"/>
            <a:r>
              <a:rPr lang="pl-PL" altLang="pl-PL" b="1" dirty="0">
                <a:solidFill>
                  <a:srgbClr val="009999"/>
                </a:solidFill>
                <a:latin typeface="Candara" panose="020E0502030303020204" pitchFamily="34" charset="0"/>
              </a:rPr>
              <a:t>PARTICIPANTS </a:t>
            </a:r>
            <a:br>
              <a:rPr lang="pl-PL" altLang="pl-PL" b="1" dirty="0">
                <a:solidFill>
                  <a:srgbClr val="009999"/>
                </a:solidFill>
                <a:latin typeface="Candara" panose="020E0502030303020204" pitchFamily="34" charset="0"/>
              </a:rPr>
            </a:br>
            <a:r>
              <a:rPr lang="pl-PL" altLang="pl-PL" b="1" dirty="0">
                <a:solidFill>
                  <a:srgbClr val="009999"/>
                </a:solidFill>
                <a:latin typeface="Candara" panose="020E0502030303020204" pitchFamily="34" charset="0"/>
              </a:rPr>
              <a:t>– TECHNOLOGICAL AREAS</a:t>
            </a:r>
            <a:endParaRPr lang="en-US" altLang="pl-PL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11268" name="Symbol zastępczy zawartości 5">
            <a:extLst>
              <a:ext uri="{FF2B5EF4-FFF2-40B4-BE49-F238E27FC236}">
                <a16:creationId xmlns:a16="http://schemas.microsoft.com/office/drawing/2014/main" id="{E8888A14-0626-4CC1-B99B-AC3A8E58F7D1}"/>
              </a:ext>
            </a:extLst>
          </p:cNvPr>
          <p:cNvSpPr>
            <a:spLocks/>
          </p:cNvSpPr>
          <p:nvPr/>
        </p:nvSpPr>
        <p:spPr bwMode="auto">
          <a:xfrm>
            <a:off x="6527800" y="1557338"/>
            <a:ext cx="41402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pl-PL" altLang="pl-PL"/>
          </a:p>
        </p:txBody>
      </p:sp>
      <p:sp>
        <p:nvSpPr>
          <p:cNvPr id="11269" name="AutoShape 8">
            <a:extLst>
              <a:ext uri="{FF2B5EF4-FFF2-40B4-BE49-F238E27FC236}">
                <a16:creationId xmlns:a16="http://schemas.microsoft.com/office/drawing/2014/main" id="{97528F0B-33D4-45C6-A9FC-E279EA72466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49500" y="1465264"/>
            <a:ext cx="6985000" cy="45370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0" y="12144"/>
                </a:moveTo>
                <a:cubicBezTo>
                  <a:pt x="16496" y="11704"/>
                  <a:pt x="16550" y="11253"/>
                  <a:pt x="16550" y="10800"/>
                </a:cubicBezTo>
                <a:cubicBezTo>
                  <a:pt x="16550" y="7624"/>
                  <a:pt x="13975" y="5050"/>
                  <a:pt x="10800" y="5050"/>
                </a:cubicBezTo>
                <a:cubicBezTo>
                  <a:pt x="7624" y="5050"/>
                  <a:pt x="5050" y="7624"/>
                  <a:pt x="5050" y="10800"/>
                </a:cubicBezTo>
                <a:cubicBezTo>
                  <a:pt x="5049" y="12170"/>
                  <a:pt x="5539" y="13495"/>
                  <a:pt x="6429" y="14536"/>
                </a:cubicBezTo>
                <a:lnTo>
                  <a:pt x="2591" y="17818"/>
                </a:lnTo>
                <a:cubicBezTo>
                  <a:pt x="918" y="15862"/>
                  <a:pt x="0" y="1337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650"/>
                  <a:pt x="21499" y="12498"/>
                  <a:pt x="21300" y="13326"/>
                </a:cubicBezTo>
                <a:lnTo>
                  <a:pt x="23925" y="13957"/>
                </a:lnTo>
                <a:lnTo>
                  <a:pt x="17623" y="17815"/>
                </a:lnTo>
                <a:lnTo>
                  <a:pt x="13765" y="11513"/>
                </a:lnTo>
                <a:lnTo>
                  <a:pt x="16390" y="12144"/>
                </a:lnTo>
                <a:close/>
              </a:path>
            </a:pathLst>
          </a:custGeom>
          <a:solidFill>
            <a:srgbClr val="00A8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0" name="Text Box 10">
            <a:extLst>
              <a:ext uri="{FF2B5EF4-FFF2-40B4-BE49-F238E27FC236}">
                <a16:creationId xmlns:a16="http://schemas.microsoft.com/office/drawing/2014/main" id="{38BEE9E1-C1D9-4985-9FBC-536533DF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6" y="2835833"/>
            <a:ext cx="18002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l-PL" altLang="zh-CN" sz="22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Water</a:t>
            </a:r>
            <a:r>
              <a:rPr lang="pl-PL" altLang="zh-CN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 and </a:t>
            </a:r>
            <a:r>
              <a:rPr lang="pl-PL" altLang="zh-CN" sz="22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wastewater</a:t>
            </a:r>
            <a:r>
              <a:rPr lang="pl-PL" altLang="zh-CN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 management</a:t>
            </a:r>
          </a:p>
        </p:txBody>
      </p:sp>
      <p:sp>
        <p:nvSpPr>
          <p:cNvPr id="11271" name="Text Box 11">
            <a:extLst>
              <a:ext uri="{FF2B5EF4-FFF2-40B4-BE49-F238E27FC236}">
                <a16:creationId xmlns:a16="http://schemas.microsoft.com/office/drawing/2014/main" id="{A10CDFA8-D099-4C7F-B877-6EB225AFA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370" y="4193829"/>
            <a:ext cx="19446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pl-PL" altLang="ja-JP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Waste management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pl-PL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272" name="Text Box 12">
            <a:extLst>
              <a:ext uri="{FF2B5EF4-FFF2-40B4-BE49-F238E27FC236}">
                <a16:creationId xmlns:a16="http://schemas.microsoft.com/office/drawing/2014/main" id="{EE2BE1B7-303C-41B8-B8E3-9303D5FCD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2" y="4405234"/>
            <a:ext cx="201612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l-PL" altLang="ja-JP" sz="22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Air</a:t>
            </a:r>
            <a:r>
              <a:rPr lang="pl-PL" altLang="ja-JP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pl-PL" altLang="ja-JP" sz="22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protection</a:t>
            </a:r>
            <a:endParaRPr lang="pl-PL" altLang="ja-JP" sz="22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pl-PL" sz="2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273" name="Text Box 13">
            <a:extLst>
              <a:ext uri="{FF2B5EF4-FFF2-40B4-BE49-F238E27FC236}">
                <a16:creationId xmlns:a16="http://schemas.microsoft.com/office/drawing/2014/main" id="{31686FF5-4495-415E-AB91-1539B6C3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3075415"/>
            <a:ext cx="16573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22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Renewable</a:t>
            </a:r>
            <a:r>
              <a:rPr lang="pl-PL" altLang="pl-PL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pl-PL" altLang="pl-PL" sz="22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energy</a:t>
            </a:r>
            <a:r>
              <a:rPr lang="pl-PL" altLang="pl-PL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pl-PL" altLang="pl-PL" sz="22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sources</a:t>
            </a:r>
            <a:endParaRPr lang="en-US" altLang="pl-PL" sz="2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274" name="pole tekstowe 1">
            <a:extLst>
              <a:ext uri="{FF2B5EF4-FFF2-40B4-BE49-F238E27FC236}">
                <a16:creationId xmlns:a16="http://schemas.microsoft.com/office/drawing/2014/main" id="{7EF5EAEB-FEDF-4CB4-BC25-0A03ED5D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654" y="4989147"/>
            <a:ext cx="1852613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pl-PL" altLang="pl-PL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Energy </a:t>
            </a:r>
          </a:p>
          <a:p>
            <a:pPr algn="ctr">
              <a:buFontTx/>
              <a:buNone/>
            </a:pPr>
            <a:r>
              <a:rPr lang="pl-PL" altLang="pl-PL" sz="22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efficiency</a:t>
            </a:r>
            <a:endParaRPr lang="pl-PL" altLang="pl-PL" sz="2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275" name="Text Box 12">
            <a:extLst>
              <a:ext uri="{FF2B5EF4-FFF2-40B4-BE49-F238E27FC236}">
                <a16:creationId xmlns:a16="http://schemas.microsoft.com/office/drawing/2014/main" id="{AA15F27D-7D74-4F13-93B3-DE1F32878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319" y="4984503"/>
            <a:ext cx="2016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4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l-PL" altLang="ja-JP" sz="22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Biodiversity</a:t>
            </a:r>
            <a:r>
              <a:rPr lang="pl-PL" altLang="ja-JP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pl-PL" altLang="ja-JP" sz="22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protection</a:t>
            </a:r>
            <a:endParaRPr lang="pl-PL" altLang="ja-JP" sz="22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5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2AF56C70-FB1D-445C-8406-52DBE8AD8EAD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-77791"/>
            <a:ext cx="10515600" cy="1325563"/>
          </a:xfrm>
        </p:spPr>
        <p:txBody>
          <a:bodyPr/>
          <a:lstStyle/>
          <a:p>
            <a:pPr algn="ctr" eaLnBrk="1" hangingPunct="1"/>
            <a:r>
              <a:rPr lang="pl-PL" altLang="pl-PL" b="1" dirty="0">
                <a:solidFill>
                  <a:srgbClr val="009999"/>
                </a:solidFill>
                <a:latin typeface="Candara" panose="020E0502030303020204" pitchFamily="34" charset="0"/>
              </a:rPr>
              <a:t>GREENEVO STRUCTURE</a:t>
            </a:r>
            <a:endParaRPr lang="en-GB" altLang="pl-PL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8199" name="pole tekstowe 2">
            <a:extLst>
              <a:ext uri="{FF2B5EF4-FFF2-40B4-BE49-F238E27FC236}">
                <a16:creationId xmlns:a16="http://schemas.microsoft.com/office/drawing/2014/main" id="{1B977EB7-F526-4CB1-87DF-D4A386EF8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8" y="2135188"/>
            <a:ext cx="2017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b="1" dirty="0" err="1">
                <a:solidFill>
                  <a:schemeClr val="tx1"/>
                </a:solidFill>
                <a:latin typeface="Candara" panose="020E0502030303020204" pitchFamily="34" charset="0"/>
              </a:rPr>
              <a:t>participants</a:t>
            </a:r>
            <a:r>
              <a:rPr lang="pl-PL" altLang="pl-PL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Candara" panose="020E0502030303020204" pitchFamily="34" charset="0"/>
              </a:rPr>
              <a:t>enrolment</a:t>
            </a:r>
            <a:endParaRPr lang="pl-PL" alt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201" name="Prostokąt 3">
            <a:extLst>
              <a:ext uri="{FF2B5EF4-FFF2-40B4-BE49-F238E27FC236}">
                <a16:creationId xmlns:a16="http://schemas.microsoft.com/office/drawing/2014/main" id="{F57ECE43-784A-42F6-A89D-216174179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47" y="2135188"/>
            <a:ext cx="1584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b="1" dirty="0" err="1">
                <a:solidFill>
                  <a:schemeClr val="tx1"/>
                </a:solidFill>
                <a:latin typeface="Candara" panose="020E0502030303020204" pitchFamily="34" charset="0"/>
              </a:rPr>
              <a:t>formal</a:t>
            </a:r>
            <a:r>
              <a:rPr lang="pl-PL" altLang="pl-PL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Candara" panose="020E0502030303020204" pitchFamily="34" charset="0"/>
              </a:rPr>
              <a:t>assesment</a:t>
            </a:r>
            <a:endParaRPr lang="pl-PL" alt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203" name="Prostokąt 11">
            <a:extLst>
              <a:ext uri="{FF2B5EF4-FFF2-40B4-BE49-F238E27FC236}">
                <a16:creationId xmlns:a16="http://schemas.microsoft.com/office/drawing/2014/main" id="{F66AF87A-C628-48C7-93D5-B92674880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426" y="2132387"/>
            <a:ext cx="1584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b="1" dirty="0" err="1">
                <a:solidFill>
                  <a:schemeClr val="tx1"/>
                </a:solidFill>
                <a:latin typeface="Candara" panose="020E0502030303020204" pitchFamily="34" charset="0"/>
              </a:rPr>
              <a:t>winners</a:t>
            </a:r>
            <a:r>
              <a:rPr lang="pl-PL" altLang="pl-PL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Candara" panose="020E0502030303020204" pitchFamily="34" charset="0"/>
              </a:rPr>
              <a:t>selection</a:t>
            </a:r>
            <a:endParaRPr lang="pl-PL" alt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205" name="Prostokąt 13">
            <a:extLst>
              <a:ext uri="{FF2B5EF4-FFF2-40B4-BE49-F238E27FC236}">
                <a16:creationId xmlns:a16="http://schemas.microsoft.com/office/drawing/2014/main" id="{F8F41908-763B-4A4C-86F4-133694CC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53" y="2082801"/>
            <a:ext cx="1728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b="1" dirty="0" err="1">
                <a:solidFill>
                  <a:srgbClr val="FF0000"/>
                </a:solidFill>
                <a:latin typeface="Candara" panose="020E0502030303020204" pitchFamily="34" charset="0"/>
              </a:rPr>
              <a:t>substantive</a:t>
            </a:r>
            <a:r>
              <a:rPr lang="pl-PL" altLang="pl-PL" b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pl-PL" altLang="pl-PL" b="1" dirty="0" err="1">
                <a:solidFill>
                  <a:srgbClr val="FF0000"/>
                </a:solidFill>
                <a:latin typeface="Candara" panose="020E0502030303020204" pitchFamily="34" charset="0"/>
              </a:rPr>
              <a:t>assesment</a:t>
            </a:r>
            <a:r>
              <a:rPr lang="pl-PL" altLang="pl-PL" b="1" dirty="0">
                <a:solidFill>
                  <a:srgbClr val="FF0000"/>
                </a:solidFill>
                <a:latin typeface="Candara" panose="020E0502030303020204" pitchFamily="34" charset="0"/>
              </a:rPr>
              <a:t>, </a:t>
            </a:r>
            <a:r>
              <a:rPr lang="pl-PL" altLang="pl-PL" b="1" dirty="0" err="1">
                <a:solidFill>
                  <a:srgbClr val="FF0000"/>
                </a:solidFill>
                <a:latin typeface="Candara" panose="020E0502030303020204" pitchFamily="34" charset="0"/>
              </a:rPr>
              <a:t>verification</a:t>
            </a:r>
            <a:endParaRPr lang="pl-PL" altLang="pl-PL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8206" name="pole tekstowe 6">
            <a:extLst>
              <a:ext uri="{FF2B5EF4-FFF2-40B4-BE49-F238E27FC236}">
                <a16:creationId xmlns:a16="http://schemas.microsoft.com/office/drawing/2014/main" id="{785C9122-6EE0-4BC1-8B8F-B29665799E0E}"/>
              </a:ext>
            </a:extLst>
          </p:cNvPr>
          <p:cNvSpPr txBox="1">
            <a:spLocks/>
          </p:cNvSpPr>
          <p:nvPr/>
        </p:nvSpPr>
        <p:spPr bwMode="auto">
          <a:xfrm rot="-5400000">
            <a:off x="-700764" y="1910557"/>
            <a:ext cx="2441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b="1" dirty="0">
                <a:latin typeface="Candara" panose="020E0502030303020204" pitchFamily="34" charset="0"/>
              </a:rPr>
              <a:t>COMPETION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b="1" dirty="0">
                <a:latin typeface="Candara" panose="020E0502030303020204" pitchFamily="34" charset="0"/>
              </a:rPr>
              <a:t>STAGE</a:t>
            </a:r>
          </a:p>
        </p:txBody>
      </p:sp>
      <p:sp>
        <p:nvSpPr>
          <p:cNvPr id="8207" name="pole tekstowe 17">
            <a:extLst>
              <a:ext uri="{FF2B5EF4-FFF2-40B4-BE49-F238E27FC236}">
                <a16:creationId xmlns:a16="http://schemas.microsoft.com/office/drawing/2014/main" id="{B96ADAE8-59D4-4BF7-B3EE-C92348E124B6}"/>
              </a:ext>
            </a:extLst>
          </p:cNvPr>
          <p:cNvSpPr txBox="1">
            <a:spLocks/>
          </p:cNvSpPr>
          <p:nvPr/>
        </p:nvSpPr>
        <p:spPr bwMode="auto">
          <a:xfrm rot="-5400000">
            <a:off x="-131763" y="4965696"/>
            <a:ext cx="1293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b="1" dirty="0">
                <a:latin typeface="Candara" panose="020E0502030303020204" pitchFamily="34" charset="0"/>
              </a:rPr>
              <a:t>SUPPORT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b="1" dirty="0">
                <a:latin typeface="Candara" panose="020E0502030303020204" pitchFamily="34" charset="0"/>
              </a:rPr>
              <a:t> STAGE</a:t>
            </a:r>
          </a:p>
        </p:txBody>
      </p:sp>
      <p:sp>
        <p:nvSpPr>
          <p:cNvPr id="8209" name="pole tekstowe 19">
            <a:extLst>
              <a:ext uri="{FF2B5EF4-FFF2-40B4-BE49-F238E27FC236}">
                <a16:creationId xmlns:a16="http://schemas.microsoft.com/office/drawing/2014/main" id="{35FBDF09-CDC1-4DFC-869D-99919AEF7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953" y="4641846"/>
            <a:ext cx="2277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b="1" dirty="0" err="1">
                <a:solidFill>
                  <a:schemeClr val="tx1"/>
                </a:solidFill>
                <a:latin typeface="Candara" panose="020E0502030303020204" pitchFamily="34" charset="0"/>
              </a:rPr>
              <a:t>global</a:t>
            </a:r>
            <a:r>
              <a:rPr lang="pl-PL" altLang="pl-PL" b="1" dirty="0">
                <a:solidFill>
                  <a:schemeClr val="tx1"/>
                </a:solidFill>
                <a:latin typeface="Candara" panose="020E0502030303020204" pitchFamily="34" charset="0"/>
              </a:rPr>
              <a:t> market </a:t>
            </a:r>
            <a:r>
              <a:rPr lang="pl-PL" altLang="pl-PL" b="1" dirty="0" err="1">
                <a:solidFill>
                  <a:schemeClr val="tx1"/>
                </a:solidFill>
                <a:latin typeface="Candara" panose="020E0502030303020204" pitchFamily="34" charset="0"/>
              </a:rPr>
              <a:t>analyses</a:t>
            </a:r>
            <a:endParaRPr lang="pl-PL" alt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212" name="pole tekstowe 23">
            <a:extLst>
              <a:ext uri="{FF2B5EF4-FFF2-40B4-BE49-F238E27FC236}">
                <a16:creationId xmlns:a16="http://schemas.microsoft.com/office/drawing/2014/main" id="{CFA41F1B-57C8-4878-9B1A-A1A77491B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56" y="4632322"/>
            <a:ext cx="1887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b="1" dirty="0" err="1">
                <a:solidFill>
                  <a:schemeClr val="tx1"/>
                </a:solidFill>
                <a:latin typeface="Candara" panose="020E0502030303020204" pitchFamily="34" charset="0"/>
              </a:rPr>
              <a:t>knowledge</a:t>
            </a:r>
            <a:r>
              <a:rPr lang="pl-PL" altLang="pl-PL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Candara" panose="020E0502030303020204" pitchFamily="34" charset="0"/>
              </a:rPr>
              <a:t>sharing</a:t>
            </a:r>
            <a:endParaRPr lang="pl-PL" altLang="pl-PL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213" name="pole tekstowe 24">
            <a:extLst>
              <a:ext uri="{FF2B5EF4-FFF2-40B4-BE49-F238E27FC236}">
                <a16:creationId xmlns:a16="http://schemas.microsoft.com/office/drawing/2014/main" id="{B87F360E-6537-4E19-9FA3-AFFB7F663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0" y="4518022"/>
            <a:ext cx="22772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anose="05000000000000000000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b="1" dirty="0" err="1">
                <a:solidFill>
                  <a:srgbClr val="FF0000"/>
                </a:solidFill>
                <a:latin typeface="Candara" panose="020E0502030303020204" pitchFamily="34" charset="0"/>
              </a:rPr>
              <a:t>promotion</a:t>
            </a:r>
            <a:r>
              <a:rPr lang="pl-PL" altLang="pl-PL" b="1" dirty="0">
                <a:solidFill>
                  <a:srgbClr val="FF0000"/>
                </a:solidFill>
                <a:latin typeface="Candara" panose="020E0502030303020204" pitchFamily="34" charset="0"/>
              </a:rPr>
              <a:t> and transfer of </a:t>
            </a:r>
            <a:r>
              <a:rPr lang="pl-PL" altLang="pl-PL" b="1" dirty="0" err="1">
                <a:solidFill>
                  <a:srgbClr val="FF0000"/>
                </a:solidFill>
                <a:latin typeface="Candara" panose="020E0502030303020204" pitchFamily="34" charset="0"/>
              </a:rPr>
              <a:t>technologies</a:t>
            </a:r>
            <a:endParaRPr lang="pl-PL" altLang="pl-PL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Strzałka w prawo 15">
            <a:extLst>
              <a:ext uri="{FF2B5EF4-FFF2-40B4-BE49-F238E27FC236}">
                <a16:creationId xmlns:a16="http://schemas.microsoft.com/office/drawing/2014/main" id="{DD8EE17B-D9B7-4243-84E0-384C3018500C}"/>
              </a:ext>
            </a:extLst>
          </p:cNvPr>
          <p:cNvSpPr/>
          <p:nvPr/>
        </p:nvSpPr>
        <p:spPr>
          <a:xfrm>
            <a:off x="3469470" y="2447529"/>
            <a:ext cx="587375" cy="201612"/>
          </a:xfrm>
          <a:prstGeom prst="rightArrow">
            <a:avLst/>
          </a:prstGeom>
          <a:solidFill>
            <a:srgbClr val="00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0" name="Strzałka w prawo 29">
            <a:extLst>
              <a:ext uri="{FF2B5EF4-FFF2-40B4-BE49-F238E27FC236}">
                <a16:creationId xmlns:a16="http://schemas.microsoft.com/office/drawing/2014/main" id="{BB05A5BA-47CB-4B89-959D-2E596FA82079}"/>
              </a:ext>
            </a:extLst>
          </p:cNvPr>
          <p:cNvSpPr/>
          <p:nvPr/>
        </p:nvSpPr>
        <p:spPr>
          <a:xfrm>
            <a:off x="5811019" y="2429271"/>
            <a:ext cx="452437" cy="230188"/>
          </a:xfrm>
          <a:prstGeom prst="rightArrow">
            <a:avLst/>
          </a:prstGeom>
          <a:solidFill>
            <a:srgbClr val="00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1" name="Strzałka w prawo 30">
            <a:extLst>
              <a:ext uri="{FF2B5EF4-FFF2-40B4-BE49-F238E27FC236}">
                <a16:creationId xmlns:a16="http://schemas.microsoft.com/office/drawing/2014/main" id="{59D77966-51C9-45DE-A841-4ABCB3C113EA}"/>
              </a:ext>
            </a:extLst>
          </p:cNvPr>
          <p:cNvSpPr/>
          <p:nvPr/>
        </p:nvSpPr>
        <p:spPr>
          <a:xfrm>
            <a:off x="8340726" y="2429271"/>
            <a:ext cx="422275" cy="231775"/>
          </a:xfrm>
          <a:prstGeom prst="rightArrow">
            <a:avLst/>
          </a:prstGeom>
          <a:solidFill>
            <a:srgbClr val="00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3" name="Strzałka w prawo 32">
            <a:extLst>
              <a:ext uri="{FF2B5EF4-FFF2-40B4-BE49-F238E27FC236}">
                <a16:creationId xmlns:a16="http://schemas.microsoft.com/office/drawing/2014/main" id="{4DB6F4FF-1B34-4EDF-9A8E-99B4064DA487}"/>
              </a:ext>
            </a:extLst>
          </p:cNvPr>
          <p:cNvSpPr/>
          <p:nvPr/>
        </p:nvSpPr>
        <p:spPr>
          <a:xfrm rot="10800000">
            <a:off x="7315203" y="4845049"/>
            <a:ext cx="1127125" cy="201612"/>
          </a:xfrm>
          <a:prstGeom prst="rightArrow">
            <a:avLst/>
          </a:prstGeom>
          <a:solidFill>
            <a:srgbClr val="00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4" name="Strzałka w prawo 33">
            <a:extLst>
              <a:ext uri="{FF2B5EF4-FFF2-40B4-BE49-F238E27FC236}">
                <a16:creationId xmlns:a16="http://schemas.microsoft.com/office/drawing/2014/main" id="{A32E77E9-9FBD-41EE-B506-56DCC4781821}"/>
              </a:ext>
            </a:extLst>
          </p:cNvPr>
          <p:cNvSpPr/>
          <p:nvPr/>
        </p:nvSpPr>
        <p:spPr>
          <a:xfrm rot="5400000">
            <a:off x="9347231" y="3687763"/>
            <a:ext cx="820739" cy="231776"/>
          </a:xfrm>
          <a:prstGeom prst="rightArrow">
            <a:avLst/>
          </a:prstGeom>
          <a:solidFill>
            <a:srgbClr val="00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6" name="Strzałka w prawo 35">
            <a:extLst>
              <a:ext uri="{FF2B5EF4-FFF2-40B4-BE49-F238E27FC236}">
                <a16:creationId xmlns:a16="http://schemas.microsoft.com/office/drawing/2014/main" id="{A99C18B5-95D7-431B-81A6-CDA6B1F32BBD}"/>
              </a:ext>
            </a:extLst>
          </p:cNvPr>
          <p:cNvSpPr/>
          <p:nvPr/>
        </p:nvSpPr>
        <p:spPr>
          <a:xfrm rot="16200000">
            <a:off x="1885121" y="3687761"/>
            <a:ext cx="866781" cy="231778"/>
          </a:xfrm>
          <a:prstGeom prst="rightArrow">
            <a:avLst/>
          </a:prstGeom>
          <a:solidFill>
            <a:srgbClr val="00A89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AB016E9-D802-40D4-9ECD-06FF9C384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84" y="1160087"/>
            <a:ext cx="720000" cy="720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6C42B17-4689-4D85-929D-F91B7DE3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26" y="1225851"/>
            <a:ext cx="720000" cy="720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638588B-B5E0-4382-AAF9-25029DCC8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33" y="5772625"/>
            <a:ext cx="720000" cy="720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CF9C4CA-ADD2-400F-B77D-95E93D56F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11" y="5772625"/>
            <a:ext cx="720000" cy="720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951AEF1-E87D-41B9-916D-CC872417F8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01" y="5718351"/>
            <a:ext cx="720000" cy="720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A5F43CCF-44E0-40CE-954F-25C70711ED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588" y="1203930"/>
            <a:ext cx="720000" cy="720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2E59A7E-1ED0-44CE-87D6-B75535B61E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46" y="1160087"/>
            <a:ext cx="720000" cy="720000"/>
          </a:xfrm>
          <a:prstGeom prst="rect">
            <a:avLst/>
          </a:prstGeom>
        </p:spPr>
      </p:pic>
      <p:sp>
        <p:nvSpPr>
          <p:cNvPr id="26" name="Strzałka w prawo 32">
            <a:extLst>
              <a:ext uri="{FF2B5EF4-FFF2-40B4-BE49-F238E27FC236}">
                <a16:creationId xmlns:a16="http://schemas.microsoft.com/office/drawing/2014/main" id="{BB9AFFBF-AA38-4166-B33C-6DAD3E04B01F}"/>
              </a:ext>
            </a:extLst>
          </p:cNvPr>
          <p:cNvSpPr/>
          <p:nvPr/>
        </p:nvSpPr>
        <p:spPr>
          <a:xfrm rot="10800000">
            <a:off x="3724274" y="4882719"/>
            <a:ext cx="1127125" cy="201612"/>
          </a:xfrm>
          <a:prstGeom prst="rightArrow">
            <a:avLst/>
          </a:prstGeom>
          <a:solidFill>
            <a:srgbClr val="00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25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491AD7D8-4B8E-422E-9319-9CF2A2D85F0F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28281"/>
            <a:ext cx="10515600" cy="1325563"/>
          </a:xfrm>
        </p:spPr>
        <p:txBody>
          <a:bodyPr/>
          <a:lstStyle/>
          <a:p>
            <a:pPr algn="ctr" eaLnBrk="1" hangingPunct="1"/>
            <a:r>
              <a:rPr lang="pl-PL" altLang="pl-PL" b="1" dirty="0">
                <a:solidFill>
                  <a:srgbClr val="009999"/>
                </a:solidFill>
                <a:latin typeface="Candara" panose="020E0502030303020204" pitchFamily="34" charset="0"/>
              </a:rPr>
              <a:t>BASIC INFORMATION</a:t>
            </a:r>
            <a:endParaRPr lang="en-GB" altLang="pl-PL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0327F10-BC6D-4767-AF7B-6ABC0835B3CA}"/>
              </a:ext>
            </a:extLst>
          </p:cNvPr>
          <p:cNvSpPr txBox="1">
            <a:spLocks/>
          </p:cNvSpPr>
          <p:nvPr/>
        </p:nvSpPr>
        <p:spPr bwMode="auto">
          <a:xfrm>
            <a:off x="8779669" y="4864279"/>
            <a:ext cx="233362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9pPr>
          </a:lstStyle>
          <a:p>
            <a:pPr marL="0" indent="0">
              <a:buSzPct val="130000"/>
              <a:buNone/>
              <a:defRPr/>
            </a:pPr>
            <a:r>
              <a:rPr lang="pl-PL" altLang="pl-PL" kern="0" dirty="0" err="1">
                <a:solidFill>
                  <a:schemeClr val="tx1"/>
                </a:solidFill>
                <a:latin typeface="Candara" panose="020E0502030303020204" pitchFamily="34" charset="0"/>
              </a:rPr>
              <a:t>More</a:t>
            </a:r>
            <a:r>
              <a:rPr lang="pl-PL" altLang="pl-PL" kern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altLang="pl-PL" kern="0" dirty="0" err="1">
                <a:solidFill>
                  <a:schemeClr val="tx1"/>
                </a:solidFill>
                <a:latin typeface="Candara" panose="020E0502030303020204" pitchFamily="34" charset="0"/>
              </a:rPr>
              <a:t>than</a:t>
            </a:r>
            <a:r>
              <a:rPr lang="pl-PL" altLang="pl-PL" kern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altLang="pl-PL" b="1" kern="0" dirty="0">
                <a:solidFill>
                  <a:srgbClr val="FF0000"/>
                </a:solidFill>
                <a:latin typeface="Candara" panose="020E0502030303020204" pitchFamily="34" charset="0"/>
              </a:rPr>
              <a:t>50 </a:t>
            </a:r>
            <a:r>
              <a:rPr lang="pl-PL" altLang="pl-PL" kern="0" dirty="0" err="1">
                <a:solidFill>
                  <a:schemeClr val="tx1"/>
                </a:solidFill>
                <a:latin typeface="Candara" panose="020E0502030303020204" pitchFamily="34" charset="0"/>
              </a:rPr>
              <a:t>countries</a:t>
            </a:r>
            <a:r>
              <a:rPr lang="pl-PL" altLang="pl-PL" kern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altLang="pl-PL" kern="0" dirty="0" err="1">
                <a:solidFill>
                  <a:schemeClr val="tx1"/>
                </a:solidFill>
                <a:latin typeface="Candara" panose="020E0502030303020204" pitchFamily="34" charset="0"/>
              </a:rPr>
              <a:t>at</a:t>
            </a:r>
            <a:r>
              <a:rPr lang="pl-PL" altLang="pl-PL" kern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altLang="pl-PL" kern="0" dirty="0" err="1">
                <a:solidFill>
                  <a:schemeClr val="tx1"/>
                </a:solidFill>
                <a:latin typeface="Candara" panose="020E0502030303020204" pitchFamily="34" charset="0"/>
              </a:rPr>
              <a:t>all</a:t>
            </a:r>
            <a:r>
              <a:rPr lang="pl-PL" altLang="pl-PL" kern="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pl-PL" altLang="pl-PL" kern="0" dirty="0" err="1">
                <a:solidFill>
                  <a:schemeClr val="tx1"/>
                </a:solidFill>
                <a:latin typeface="Candara" panose="020E0502030303020204" pitchFamily="34" charset="0"/>
              </a:rPr>
              <a:t>continents</a:t>
            </a:r>
            <a:endParaRPr lang="pl-PL" altLang="pl-PL" kern="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7172" name="Obraz 1">
            <a:extLst>
              <a:ext uri="{FF2B5EF4-FFF2-40B4-BE49-F238E27FC236}">
                <a16:creationId xmlns:a16="http://schemas.microsoft.com/office/drawing/2014/main" id="{122B5882-7426-431D-9F7E-73C26B14E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14" y="4625358"/>
            <a:ext cx="1354137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az 5">
            <a:extLst>
              <a:ext uri="{FF2B5EF4-FFF2-40B4-BE49-F238E27FC236}">
                <a16:creationId xmlns:a16="http://schemas.microsoft.com/office/drawing/2014/main" id="{0563388A-9E89-4861-99D1-727F5CB70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8" y="2702329"/>
            <a:ext cx="110331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zawartości 6">
            <a:extLst>
              <a:ext uri="{FF2B5EF4-FFF2-40B4-BE49-F238E27FC236}">
                <a16:creationId xmlns:a16="http://schemas.microsoft.com/office/drawing/2014/main" id="{1988267C-1E4B-4FF3-B66D-FF0002B1F5C9}"/>
              </a:ext>
            </a:extLst>
          </p:cNvPr>
          <p:cNvSpPr txBox="1">
            <a:spLocks/>
          </p:cNvSpPr>
          <p:nvPr/>
        </p:nvSpPr>
        <p:spPr bwMode="auto">
          <a:xfrm>
            <a:off x="2545295" y="2625334"/>
            <a:ext cx="2646362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2557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701800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154238" indent="-32543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ct val="130000"/>
              <a:buNone/>
              <a:defRPr/>
            </a:pPr>
            <a:r>
              <a:rPr lang="pl-PL" altLang="pl-PL" sz="2400" kern="0" dirty="0">
                <a:latin typeface="Candara" panose="020E0502030303020204" pitchFamily="34" charset="0"/>
              </a:rPr>
              <a:t>2009-2020</a:t>
            </a:r>
          </a:p>
          <a:p>
            <a:pPr marL="0" indent="0">
              <a:buSzPct val="130000"/>
              <a:buNone/>
              <a:defRPr/>
            </a:pPr>
            <a:r>
              <a:rPr lang="pl-PL" altLang="pl-PL" sz="2400" b="1" kern="0" dirty="0">
                <a:solidFill>
                  <a:srgbClr val="FF0000"/>
                </a:solidFill>
                <a:latin typeface="Candara" panose="020E0502030303020204" pitchFamily="34" charset="0"/>
              </a:rPr>
              <a:t>8</a:t>
            </a:r>
            <a:r>
              <a:rPr lang="pl-PL" altLang="pl-PL" sz="2400" kern="0" dirty="0">
                <a:latin typeface="Candara" panose="020E0502030303020204" pitchFamily="34" charset="0"/>
              </a:rPr>
              <a:t> </a:t>
            </a:r>
            <a:r>
              <a:rPr lang="pl-PL" altLang="pl-PL" sz="2400" kern="0" dirty="0" err="1">
                <a:latin typeface="Candara" panose="020E0502030303020204" pitchFamily="34" charset="0"/>
              </a:rPr>
              <a:t>completed</a:t>
            </a:r>
            <a:r>
              <a:rPr lang="pl-PL" altLang="pl-PL" sz="2400" kern="0" dirty="0">
                <a:latin typeface="Candara" panose="020E0502030303020204" pitchFamily="34" charset="0"/>
              </a:rPr>
              <a:t> </a:t>
            </a:r>
            <a:r>
              <a:rPr lang="pl-PL" altLang="pl-PL" sz="2400" kern="0" dirty="0" err="1">
                <a:latin typeface="Candara" panose="020E0502030303020204" pitchFamily="34" charset="0"/>
              </a:rPr>
              <a:t>editions</a:t>
            </a:r>
            <a:endParaRPr lang="pl-PL" altLang="pl-PL" sz="2400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ymbol zastępczy zawartości 6">
            <a:extLst>
              <a:ext uri="{FF2B5EF4-FFF2-40B4-BE49-F238E27FC236}">
                <a16:creationId xmlns:a16="http://schemas.microsoft.com/office/drawing/2014/main" id="{F69B5B5C-AFAB-4864-91D3-238801310E39}"/>
              </a:ext>
            </a:extLst>
          </p:cNvPr>
          <p:cNvSpPr txBox="1">
            <a:spLocks/>
          </p:cNvSpPr>
          <p:nvPr/>
        </p:nvSpPr>
        <p:spPr bwMode="auto">
          <a:xfrm>
            <a:off x="8701075" y="2486434"/>
            <a:ext cx="2907506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2557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701800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154238" indent="-32543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ct val="130000"/>
              <a:buNone/>
              <a:defRPr/>
            </a:pPr>
            <a:r>
              <a:rPr lang="pl-PL" altLang="pl-PL" sz="2400" kern="0" dirty="0" err="1">
                <a:latin typeface="Candara" panose="020E0502030303020204" pitchFamily="34" charset="0"/>
              </a:rPr>
              <a:t>Over</a:t>
            </a:r>
            <a:r>
              <a:rPr lang="pl-PL" altLang="pl-PL" sz="2400" b="1" kern="0" dirty="0">
                <a:solidFill>
                  <a:srgbClr val="FF0000"/>
                </a:solidFill>
                <a:latin typeface="Candara" panose="020E0502030303020204" pitchFamily="34" charset="0"/>
              </a:rPr>
              <a:t> 60 </a:t>
            </a:r>
            <a:r>
              <a:rPr lang="pl-PL" altLang="pl-PL" sz="2400" kern="0" dirty="0" err="1">
                <a:latin typeface="Candara" panose="020E0502030303020204" pitchFamily="34" charset="0"/>
              </a:rPr>
              <a:t>winning</a:t>
            </a:r>
            <a:r>
              <a:rPr lang="pl-PL" altLang="pl-PL" sz="2400" kern="0" dirty="0">
                <a:latin typeface="Candara" panose="020E0502030303020204" pitchFamily="34" charset="0"/>
              </a:rPr>
              <a:t> </a:t>
            </a:r>
            <a:r>
              <a:rPr lang="pl-PL" altLang="pl-PL" sz="2400" kern="0" dirty="0" err="1">
                <a:latin typeface="Candara" panose="020E0502030303020204" pitchFamily="34" charset="0"/>
              </a:rPr>
              <a:t>companies</a:t>
            </a:r>
            <a:r>
              <a:rPr lang="pl-PL" altLang="pl-PL" sz="2400" kern="0" dirty="0">
                <a:latin typeface="Candara" panose="020E0502030303020204" pitchFamily="34" charset="0"/>
              </a:rPr>
              <a:t> in </a:t>
            </a:r>
            <a:r>
              <a:rPr lang="pl-PL" altLang="pl-PL" sz="2400" kern="0" dirty="0" err="1">
                <a:latin typeface="Candara" panose="020E0502030303020204" pitchFamily="34" charset="0"/>
              </a:rPr>
              <a:t>total</a:t>
            </a:r>
            <a:r>
              <a:rPr lang="pl-PL" altLang="pl-PL" sz="2400" kern="0" dirty="0">
                <a:latin typeface="Candara" panose="020E0502030303020204" pitchFamily="34" charset="0"/>
              </a:rPr>
              <a:t> </a:t>
            </a:r>
          </a:p>
          <a:p>
            <a:pPr marL="0" indent="0">
              <a:buSzPct val="130000"/>
              <a:buNone/>
              <a:defRPr/>
            </a:pPr>
            <a:r>
              <a:rPr lang="pl-PL" altLang="pl-PL" sz="2400" b="1" kern="0" dirty="0">
                <a:solidFill>
                  <a:srgbClr val="FF0000"/>
                </a:solidFill>
                <a:latin typeface="Candara" panose="020E0502030303020204" pitchFamily="34" charset="0"/>
              </a:rPr>
              <a:t>74</a:t>
            </a:r>
            <a:r>
              <a:rPr lang="pl-PL" altLang="pl-PL" sz="2400" kern="0" dirty="0">
                <a:latin typeface="Candara" panose="020E0502030303020204" pitchFamily="34" charset="0"/>
              </a:rPr>
              <a:t> </a:t>
            </a:r>
            <a:r>
              <a:rPr lang="pl-PL" altLang="pl-PL" sz="2400" kern="0" dirty="0" err="1">
                <a:latin typeface="Candara" panose="020E0502030303020204" pitchFamily="34" charset="0"/>
              </a:rPr>
              <a:t>green</a:t>
            </a:r>
            <a:r>
              <a:rPr lang="pl-PL" altLang="pl-PL" sz="2400" kern="0" dirty="0">
                <a:latin typeface="Candara" panose="020E0502030303020204" pitchFamily="34" charset="0"/>
              </a:rPr>
              <a:t> </a:t>
            </a:r>
            <a:r>
              <a:rPr lang="pl-PL" altLang="pl-PL" sz="2400" kern="0" dirty="0" err="1">
                <a:latin typeface="Candara" panose="020E0502030303020204" pitchFamily="34" charset="0"/>
              </a:rPr>
              <a:t>technologies</a:t>
            </a:r>
            <a:r>
              <a:rPr lang="pl-PL" altLang="pl-PL" sz="2400" kern="0" dirty="0">
                <a:latin typeface="Candara" panose="020E0502030303020204" pitchFamily="34" charset="0"/>
              </a:rPr>
              <a:t> </a:t>
            </a:r>
            <a:endParaRPr lang="pl-PL" altLang="pl-PL" sz="2400" kern="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Obraz 2">
            <a:extLst>
              <a:ext uri="{FF2B5EF4-FFF2-40B4-BE49-F238E27FC236}">
                <a16:creationId xmlns:a16="http://schemas.microsoft.com/office/drawing/2014/main" id="{EFA24035-B695-479C-914A-9B7E80C28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33" y="2885694"/>
            <a:ext cx="12573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Obraz 8">
            <a:extLst>
              <a:ext uri="{FF2B5EF4-FFF2-40B4-BE49-F238E27FC236}">
                <a16:creationId xmlns:a16="http://schemas.microsoft.com/office/drawing/2014/main" id="{4496CBFE-2562-45DD-A156-97F46DF488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25" y="4769028"/>
            <a:ext cx="11303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0617674-4CC0-4D52-84C1-D8E779E179E5}"/>
              </a:ext>
            </a:extLst>
          </p:cNvPr>
          <p:cNvSpPr/>
          <p:nvPr/>
        </p:nvSpPr>
        <p:spPr>
          <a:xfrm>
            <a:off x="2545295" y="4818408"/>
            <a:ext cx="2254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altLang="pl-PL" sz="2400" kern="0" dirty="0" err="1">
                <a:latin typeface="Candara" panose="020E0502030303020204" pitchFamily="34" charset="0"/>
              </a:rPr>
              <a:t>Over</a:t>
            </a:r>
            <a:r>
              <a:rPr lang="pl-PL" altLang="pl-PL" sz="2400" kern="0" dirty="0">
                <a:latin typeface="Candara" panose="020E0502030303020204" pitchFamily="34" charset="0"/>
              </a:rPr>
              <a:t> </a:t>
            </a:r>
            <a:r>
              <a:rPr lang="pl-PL" altLang="pl-PL" sz="2400" b="1" kern="0" dirty="0">
                <a:solidFill>
                  <a:srgbClr val="FF0000"/>
                </a:solidFill>
                <a:latin typeface="Candara" panose="020E0502030303020204" pitchFamily="34" charset="0"/>
              </a:rPr>
              <a:t>70</a:t>
            </a:r>
            <a:r>
              <a:rPr lang="pl-PL" altLang="pl-PL" sz="2400" kern="0" dirty="0">
                <a:latin typeface="Candara" panose="020E0502030303020204" pitchFamily="34" charset="0"/>
              </a:rPr>
              <a:t> </a:t>
            </a:r>
            <a:r>
              <a:rPr lang="pl-PL" altLang="pl-PL" sz="2400" kern="0" dirty="0" err="1">
                <a:latin typeface="Candara" panose="020E0502030303020204" pitchFamily="34" charset="0"/>
              </a:rPr>
              <a:t>commercial</a:t>
            </a:r>
            <a:r>
              <a:rPr lang="pl-PL" altLang="pl-PL" sz="2400" kern="0" dirty="0">
                <a:latin typeface="Candara" panose="020E0502030303020204" pitchFamily="34" charset="0"/>
              </a:rPr>
              <a:t> </a:t>
            </a:r>
            <a:r>
              <a:rPr lang="pl-PL" altLang="pl-PL" sz="2400" kern="0" dirty="0" err="1">
                <a:latin typeface="Candara" panose="020E0502030303020204" pitchFamily="34" charset="0"/>
              </a:rPr>
              <a:t>missions</a:t>
            </a:r>
            <a:endParaRPr lang="pl-PL" sz="2400" dirty="0">
              <a:latin typeface="Candara" panose="020E0502030303020204" pitchFamily="34" charset="0"/>
            </a:endParaRPr>
          </a:p>
        </p:txBody>
      </p:sp>
      <p:pic>
        <p:nvPicPr>
          <p:cNvPr id="16" name="Obraz 13">
            <a:extLst>
              <a:ext uri="{FF2B5EF4-FFF2-40B4-BE49-F238E27FC236}">
                <a16:creationId xmlns:a16="http://schemas.microsoft.com/office/drawing/2014/main" id="{B6389DE4-8DA4-4E99-801A-6EE91A2AA6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18" y="1353844"/>
            <a:ext cx="3776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3C5DEE7-3118-410C-9E52-504F69594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562" y="5390741"/>
            <a:ext cx="2031796" cy="56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buSzPct val="130000"/>
              <a:buNone/>
              <a:defRPr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COOPERATION</a:t>
            </a:r>
          </a:p>
          <a:p>
            <a:pPr>
              <a:spcBef>
                <a:spcPts val="1200"/>
              </a:spcBef>
              <a:buSzPct val="130000"/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>
              <a:spcBef>
                <a:spcPts val="1200"/>
              </a:spcBef>
              <a:buSzPct val="130000"/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C3A3F-E25C-4C3E-893A-341ED2E32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433" y="4092276"/>
            <a:ext cx="2031796" cy="56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rgbClr val="58595B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>
                <a:solidFill>
                  <a:srgbClr val="58595B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rgbClr val="00A89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rgbClr val="58595B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buSzPct val="130000"/>
              <a:buNone/>
              <a:defRPr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FINANCING</a:t>
            </a:r>
          </a:p>
          <a:p>
            <a:pPr>
              <a:spcBef>
                <a:spcPts val="1200"/>
              </a:spcBef>
              <a:buSzPct val="130000"/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>
              <a:spcBef>
                <a:spcPts val="1200"/>
              </a:spcBef>
              <a:buSzPct val="130000"/>
              <a:defRPr/>
            </a:pPr>
            <a:endParaRPr lang="pl-PL" sz="2000" dirty="0">
              <a:solidFill>
                <a:schemeClr val="bg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250212-3871-476F-8D97-9A343CBB09CC}"/>
              </a:ext>
            </a:extLst>
          </p:cNvPr>
          <p:cNvSpPr txBox="1"/>
          <p:nvPr/>
        </p:nvSpPr>
        <p:spPr>
          <a:xfrm>
            <a:off x="4130604" y="196986"/>
            <a:ext cx="4108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99"/>
                </a:solidFill>
                <a:latin typeface="Candara" panose="020E0502030303020204" pitchFamily="34" charset="0"/>
              </a:rPr>
              <a:t>GREEN</a:t>
            </a:r>
          </a:p>
          <a:p>
            <a:pPr algn="ctr"/>
            <a:r>
              <a:rPr lang="pl-PL" sz="4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9999"/>
                </a:solidFill>
                <a:latin typeface="Candara" panose="020E0502030303020204" pitchFamily="34" charset="0"/>
              </a:rPr>
              <a:t>TECHNOLOGIES</a:t>
            </a:r>
            <a:endParaRPr lang="pl-PL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27F73409-DC91-4C74-8514-788B990E3522}"/>
              </a:ext>
            </a:extLst>
          </p:cNvPr>
          <p:cNvSpPr/>
          <p:nvPr/>
        </p:nvSpPr>
        <p:spPr>
          <a:xfrm>
            <a:off x="3876040" y="81280"/>
            <a:ext cx="4434840" cy="1960880"/>
          </a:xfrm>
          <a:prstGeom prst="ellipse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A2009369-EEE4-464E-89A7-BC217B1CA114}"/>
              </a:ext>
            </a:extLst>
          </p:cNvPr>
          <p:cNvSpPr/>
          <p:nvPr/>
        </p:nvSpPr>
        <p:spPr>
          <a:xfrm>
            <a:off x="2872740" y="-645507"/>
            <a:ext cx="6446520" cy="4708970"/>
          </a:xfrm>
          <a:prstGeom prst="ellipse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6A0AEA28-2BC4-4451-98FA-8A9240CD75EA}"/>
              </a:ext>
            </a:extLst>
          </p:cNvPr>
          <p:cNvSpPr/>
          <p:nvPr/>
        </p:nvSpPr>
        <p:spPr>
          <a:xfrm>
            <a:off x="1849834" y="-946933"/>
            <a:ext cx="8797845" cy="6240044"/>
          </a:xfrm>
          <a:prstGeom prst="ellipse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6AF620FB-7A96-4D0B-B1AC-7B1AFC4DCCD6}"/>
              </a:ext>
            </a:extLst>
          </p:cNvPr>
          <p:cNvSpPr/>
          <p:nvPr/>
        </p:nvSpPr>
        <p:spPr>
          <a:xfrm>
            <a:off x="564236" y="-1178560"/>
            <a:ext cx="11241684" cy="9178345"/>
          </a:xfrm>
          <a:prstGeom prst="ellipse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3">
            <a:extLst>
              <a:ext uri="{FF2B5EF4-FFF2-40B4-BE49-F238E27FC236}">
                <a16:creationId xmlns:a16="http://schemas.microsoft.com/office/drawing/2014/main" id="{6B0385B3-330C-477E-A53D-344FE591C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60" y="2328249"/>
            <a:ext cx="3776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BC0B13EC-E3F1-496A-8645-744A026BF9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26" y="4238758"/>
            <a:ext cx="2458657" cy="100844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7F1B1A3-E411-48B7-940A-9574908258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8" t="24653" r="73985" b="66710"/>
          <a:stretch/>
        </p:blipFill>
        <p:spPr>
          <a:xfrm>
            <a:off x="5019426" y="5956485"/>
            <a:ext cx="2809918" cy="57096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D881E6B-A632-4CC0-9184-DCCF350B66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24" y="4869439"/>
            <a:ext cx="2831737" cy="876157"/>
          </a:xfrm>
          <a:prstGeom prst="rect">
            <a:avLst/>
          </a:prstGeom>
        </p:spPr>
      </p:pic>
      <p:pic>
        <p:nvPicPr>
          <p:cNvPr id="19" name="Picture 2" descr="Not translated - The OECD and South East Europe">
            <a:extLst>
              <a:ext uri="{FF2B5EF4-FFF2-40B4-BE49-F238E27FC236}">
                <a16:creationId xmlns:a16="http://schemas.microsoft.com/office/drawing/2014/main" id="{5892B725-5D3F-4403-8AEF-105CB65B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31" y="4936336"/>
            <a:ext cx="2831737" cy="8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2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7B9EBE9-12DF-4E55-AAE3-464A72ABE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403127"/>
              </p:ext>
            </p:extLst>
          </p:nvPr>
        </p:nvGraphicFramePr>
        <p:xfrm>
          <a:off x="114300" y="1385888"/>
          <a:ext cx="11958638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6">
            <a:extLst>
              <a:ext uri="{FF2B5EF4-FFF2-40B4-BE49-F238E27FC236}">
                <a16:creationId xmlns:a16="http://schemas.microsoft.com/office/drawing/2014/main" id="{4DB41DF5-5E4B-4DC8-86DB-A41546C68D06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835819" y="2857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b="1" dirty="0">
                <a:solidFill>
                  <a:srgbClr val="009999"/>
                </a:solidFill>
                <a:latin typeface="Candara" panose="020E0502030303020204" pitchFamily="34" charset="0"/>
              </a:rPr>
              <a:t>PARTICIPANTS and </a:t>
            </a:r>
            <a:r>
              <a:rPr lang="pl-PL" altLang="pl-PL" b="1" dirty="0" err="1">
                <a:solidFill>
                  <a:srgbClr val="009999"/>
                </a:solidFill>
                <a:latin typeface="Candara" panose="020E0502030303020204" pitchFamily="34" charset="0"/>
              </a:rPr>
              <a:t>their</a:t>
            </a:r>
            <a:r>
              <a:rPr lang="pl-PL" altLang="pl-PL" b="1" dirty="0">
                <a:solidFill>
                  <a:srgbClr val="009999"/>
                </a:solidFill>
                <a:latin typeface="Candara" panose="020E0502030303020204" pitchFamily="34" charset="0"/>
              </a:rPr>
              <a:t> TECHNOLOGIES</a:t>
            </a:r>
            <a:endParaRPr lang="en-GB" altLang="pl-PL" b="1" dirty="0">
              <a:solidFill>
                <a:srgbClr val="009999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85640C7-DC98-462A-9609-101C1243BB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500" t="16041" r="4218" b="6667"/>
          <a:stretch/>
        </p:blipFill>
        <p:spPr>
          <a:xfrm>
            <a:off x="5086349" y="1293019"/>
            <a:ext cx="7105651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7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droga, zewnętrzne, niebo&#10;&#10;Opis wygenerowany automatycznie">
            <a:extLst>
              <a:ext uri="{FF2B5EF4-FFF2-40B4-BE49-F238E27FC236}">
                <a16:creationId xmlns:a16="http://schemas.microsoft.com/office/drawing/2014/main" id="{51F32542-5E2A-46CE-97FD-2858446D14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3" b="4090"/>
          <a:stretch/>
        </p:blipFill>
        <p:spPr>
          <a:xfrm>
            <a:off x="2666999" y="1252223"/>
            <a:ext cx="6858001" cy="2701056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B1C76EE-575A-43C7-9FB1-F9CCAAA9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550" y="3984459"/>
            <a:ext cx="9416898" cy="18481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0" lang="pl-PL" altLang="pl-PL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Ministry</a:t>
            </a: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of </a:t>
            </a:r>
            <a:r>
              <a:rPr kumimoji="0" lang="pl-PL" altLang="pl-PL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Climate</a:t>
            </a: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and Environment</a:t>
            </a:r>
            <a:b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</a:br>
            <a:endParaRPr kumimoji="0" lang="pl-PL" altLang="pl-PL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vel Pro"/>
              </a:rPr>
              <a:t>Agnieszka Sosnowska</a:t>
            </a:r>
            <a:b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Novel Pro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vel Pro"/>
              </a:rPr>
              <a:t>Director of Department of Air Protection and Urban Policy </a:t>
            </a:r>
            <a:endParaRPr kumimoji="0" lang="pl-PL" altLang="pl-PL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algn="ctr"/>
            <a:r>
              <a:rPr kumimoji="0" lang="pl-PL" altLang="pl-PL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greenevo@klimat.gov.pl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Obraz 9">
            <a:extLst>
              <a:ext uri="{FF2B5EF4-FFF2-40B4-BE49-F238E27FC236}">
                <a16:creationId xmlns:a16="http://schemas.microsoft.com/office/drawing/2014/main" id="{CB374E60-D684-41D2-83AD-6D08401B5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42880"/>
            <a:ext cx="3286125" cy="1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5">
            <a:extLst>
              <a:ext uri="{FF2B5EF4-FFF2-40B4-BE49-F238E27FC236}">
                <a16:creationId xmlns:a16="http://schemas.microsoft.com/office/drawing/2014/main" id="{83011E65-670B-4700-89C0-DEF11BA1A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72" y="5839061"/>
            <a:ext cx="3101975" cy="10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3">
            <a:extLst>
              <a:ext uri="{FF2B5EF4-FFF2-40B4-BE49-F238E27FC236}">
                <a16:creationId xmlns:a16="http://schemas.microsoft.com/office/drawing/2014/main" id="{A45C738F-417E-4CF9-AD9C-0A41CFBC47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" y="6033845"/>
            <a:ext cx="2651174" cy="72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5">
            <a:extLst>
              <a:ext uri="{FF2B5EF4-FFF2-40B4-BE49-F238E27FC236}">
                <a16:creationId xmlns:a16="http://schemas.microsoft.com/office/drawing/2014/main" id="{1F9D32A5-7586-4681-B17E-08C5262067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91" y="5875446"/>
            <a:ext cx="2381250" cy="9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1780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evo">
  <a:themeElements>
    <a:clrScheme name="Greenevo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Greene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evo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evo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evo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evo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evo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evo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evo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evo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923</Words>
  <Application>Microsoft Office PowerPoint</Application>
  <PresentationFormat>Panoramiczny</PresentationFormat>
  <Paragraphs>83</Paragraphs>
  <Slides>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Candara</vt:lpstr>
      <vt:lpstr>Times New Roman</vt:lpstr>
      <vt:lpstr>Wingdings</vt:lpstr>
      <vt:lpstr>Motyw pakietu Office</vt:lpstr>
      <vt:lpstr>Greenevo</vt:lpstr>
      <vt:lpstr>GreenEvo – Green Technology Accelerator   promotion of Polish green technologies</vt:lpstr>
      <vt:lpstr> PROJECT GOALS</vt:lpstr>
      <vt:lpstr>PARTICIPANTS  – TECHNOLOGICAL AREAS</vt:lpstr>
      <vt:lpstr>GREENEVO STRUCTURE</vt:lpstr>
      <vt:lpstr>BASIC INFORMATION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BOCEŃSKA Iwona</dc:creator>
  <cp:lastModifiedBy>Elżbieta Wojtas</cp:lastModifiedBy>
  <cp:revision>86</cp:revision>
  <dcterms:created xsi:type="dcterms:W3CDTF">2021-04-14T14:40:19Z</dcterms:created>
  <dcterms:modified xsi:type="dcterms:W3CDTF">2021-08-10T13:01:06Z</dcterms:modified>
</cp:coreProperties>
</file>