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0" r:id="rId1"/>
  </p:sldMasterIdLst>
  <p:notesMasterIdLst>
    <p:notesMasterId r:id="rId14"/>
  </p:notesMasterIdLst>
  <p:sldIdLst>
    <p:sldId id="398" r:id="rId2"/>
    <p:sldId id="405" r:id="rId3"/>
    <p:sldId id="401" r:id="rId4"/>
    <p:sldId id="402" r:id="rId5"/>
    <p:sldId id="407" r:id="rId6"/>
    <p:sldId id="408" r:id="rId7"/>
    <p:sldId id="409" r:id="rId8"/>
    <p:sldId id="410" r:id="rId9"/>
    <p:sldId id="411" r:id="rId10"/>
    <p:sldId id="412" r:id="rId11"/>
    <p:sldId id="413" r:id="rId12"/>
    <p:sldId id="415" r:id="rId13"/>
  </p:sldIdLst>
  <p:sldSz cx="12192000" cy="6858000"/>
  <p:notesSz cx="6799263" cy="99298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ata Łyszkowska" initials="AŁ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0D66"/>
    <a:srgbClr val="E30613"/>
    <a:srgbClr val="009FE3"/>
    <a:srgbClr val="FDC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9" autoAdjust="0"/>
    <p:restoredTop sz="97017" autoAdjust="0"/>
  </p:normalViewPr>
  <p:slideViewPr>
    <p:cSldViewPr snapToGrid="0" showGuides="1">
      <p:cViewPr varScale="1">
        <p:scale>
          <a:sx n="99" d="100"/>
          <a:sy n="99" d="100"/>
        </p:scale>
        <p:origin x="90" y="84"/>
      </p:cViewPr>
      <p:guideLst>
        <p:guide orient="horz" pos="4020"/>
        <p:guide pos="438"/>
        <p:guide orient="horz" pos="300"/>
        <p:guide pos="7242"/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3CAF26-7036-41EB-853B-214D8231D783}" type="datetimeFigureOut">
              <a:rPr lang="pl-PL"/>
              <a:pPr>
                <a:defRPr/>
              </a:pPr>
              <a:t>2017-07-03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33EF77-0C2D-4684-99C5-1208564FD4A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21278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3EF77-0C2D-4684-99C5-1208564FD4A9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4460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501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B676AF-BBC5-40A9-A87F-149C125AA775}" type="slidenum">
              <a:rPr lang="pl-PL" altLang="pl-PL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5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7B507-081F-488D-B169-5C2DA68E3B54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19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45212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5325" y="476251"/>
            <a:ext cx="10801350" cy="1214438"/>
          </a:xfrm>
        </p:spPr>
        <p:txBody>
          <a:bodyPr lIns="0" tIns="0" rIns="0" bIns="0" anchor="t"/>
          <a:lstStyle>
            <a:lvl1pPr algn="ctr">
              <a:defRPr sz="32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5325" y="1825625"/>
            <a:ext cx="10801350" cy="4351338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FontTx/>
              <a:buBlip>
                <a:blip r:embed="rId2"/>
              </a:buBlip>
              <a:defRPr sz="1800"/>
            </a:lvl1pPr>
            <a:lvl2pPr marL="685800" indent="-228600">
              <a:spcBef>
                <a:spcPts val="1000"/>
              </a:spcBef>
              <a:spcAft>
                <a:spcPts val="800"/>
              </a:spcAft>
              <a:buFontTx/>
              <a:buBlip>
                <a:blip r:embed="rId2"/>
              </a:buBlip>
              <a:defRPr sz="1800"/>
            </a:lvl2pPr>
            <a:lvl3pPr marL="1143000" indent="-228600">
              <a:spcBef>
                <a:spcPts val="1000"/>
              </a:spcBef>
              <a:spcAft>
                <a:spcPts val="800"/>
              </a:spcAft>
              <a:buFontTx/>
              <a:buBlip>
                <a:blip r:embed="rId2"/>
              </a:buBlip>
              <a:defRPr sz="1800"/>
            </a:lvl3pPr>
            <a:lvl4pPr marL="1600200" indent="-228600">
              <a:spcBef>
                <a:spcPts val="1000"/>
              </a:spcBef>
              <a:spcAft>
                <a:spcPts val="800"/>
              </a:spcAft>
              <a:buFontTx/>
              <a:buBlip>
                <a:blip r:embed="rId2"/>
              </a:buBlip>
              <a:defRPr sz="1800"/>
            </a:lvl4pPr>
            <a:lvl5pPr marL="2057400" indent="-228600">
              <a:spcBef>
                <a:spcPts val="1000"/>
              </a:spcBef>
              <a:spcAft>
                <a:spcPts val="800"/>
              </a:spcAft>
              <a:buFontTx/>
              <a:buBlip>
                <a:blip r:embed="rId2"/>
              </a:buBlip>
              <a:defRPr sz="18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28496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0835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2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76250"/>
            <a:ext cx="3932237" cy="1581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2485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95325" y="476250"/>
            <a:ext cx="10801350" cy="1138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95325" y="1825624"/>
            <a:ext cx="10801350" cy="4556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7342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orient="horz" pos="4020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31" y="-204218"/>
            <a:ext cx="12687171" cy="7062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52494" y="-581891"/>
            <a:ext cx="4340512" cy="8138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ostokąt: zaokrąglone rogi 7"/>
          <p:cNvSpPr/>
          <p:nvPr/>
        </p:nvSpPr>
        <p:spPr>
          <a:xfrm rot="2700000">
            <a:off x="1410199" y="916973"/>
            <a:ext cx="5861407" cy="5351058"/>
          </a:xfrm>
          <a:custGeom>
            <a:avLst/>
            <a:gdLst>
              <a:gd name="connsiteX0" fmla="*/ 0 w 9799845"/>
              <a:gd name="connsiteY0" fmla="*/ 3446311 h 9799845"/>
              <a:gd name="connsiteX1" fmla="*/ 3446311 w 9799845"/>
              <a:gd name="connsiteY1" fmla="*/ 0 h 9799845"/>
              <a:gd name="connsiteX2" fmla="*/ 6353534 w 9799845"/>
              <a:gd name="connsiteY2" fmla="*/ 0 h 9799845"/>
              <a:gd name="connsiteX3" fmla="*/ 9799845 w 9799845"/>
              <a:gd name="connsiteY3" fmla="*/ 3446311 h 9799845"/>
              <a:gd name="connsiteX4" fmla="*/ 9799845 w 9799845"/>
              <a:gd name="connsiteY4" fmla="*/ 6353534 h 9799845"/>
              <a:gd name="connsiteX5" fmla="*/ 6353534 w 9799845"/>
              <a:gd name="connsiteY5" fmla="*/ 9799845 h 9799845"/>
              <a:gd name="connsiteX6" fmla="*/ 3446311 w 9799845"/>
              <a:gd name="connsiteY6" fmla="*/ 9799845 h 9799845"/>
              <a:gd name="connsiteX7" fmla="*/ 0 w 9799845"/>
              <a:gd name="connsiteY7" fmla="*/ 6353534 h 9799845"/>
              <a:gd name="connsiteX8" fmla="*/ 0 w 9799845"/>
              <a:gd name="connsiteY8" fmla="*/ 3446311 h 9799845"/>
              <a:gd name="connsiteX0" fmla="*/ 0 w 9799845"/>
              <a:gd name="connsiteY0" fmla="*/ 3446311 h 9799845"/>
              <a:gd name="connsiteX1" fmla="*/ 3446311 w 9799845"/>
              <a:gd name="connsiteY1" fmla="*/ 0 h 9799845"/>
              <a:gd name="connsiteX2" fmla="*/ 6353534 w 9799845"/>
              <a:gd name="connsiteY2" fmla="*/ 0 h 9799845"/>
              <a:gd name="connsiteX3" fmla="*/ 9799845 w 9799845"/>
              <a:gd name="connsiteY3" fmla="*/ 3446311 h 9799845"/>
              <a:gd name="connsiteX4" fmla="*/ 9799845 w 9799845"/>
              <a:gd name="connsiteY4" fmla="*/ 6353534 h 9799845"/>
              <a:gd name="connsiteX5" fmla="*/ 6353534 w 9799845"/>
              <a:gd name="connsiteY5" fmla="*/ 9799845 h 9799845"/>
              <a:gd name="connsiteX6" fmla="*/ 3446311 w 9799845"/>
              <a:gd name="connsiteY6" fmla="*/ 9799845 h 9799845"/>
              <a:gd name="connsiteX7" fmla="*/ 0 w 9799845"/>
              <a:gd name="connsiteY7" fmla="*/ 3446311 h 9799845"/>
              <a:gd name="connsiteX0" fmla="*/ 0 w 9799845"/>
              <a:gd name="connsiteY0" fmla="*/ 3446311 h 9799845"/>
              <a:gd name="connsiteX1" fmla="*/ 3446311 w 9799845"/>
              <a:gd name="connsiteY1" fmla="*/ 0 h 9799845"/>
              <a:gd name="connsiteX2" fmla="*/ 6353534 w 9799845"/>
              <a:gd name="connsiteY2" fmla="*/ 0 h 9799845"/>
              <a:gd name="connsiteX3" fmla="*/ 9799845 w 9799845"/>
              <a:gd name="connsiteY3" fmla="*/ 3446311 h 9799845"/>
              <a:gd name="connsiteX4" fmla="*/ 9799845 w 9799845"/>
              <a:gd name="connsiteY4" fmla="*/ 6353534 h 9799845"/>
              <a:gd name="connsiteX5" fmla="*/ 6353534 w 9799845"/>
              <a:gd name="connsiteY5" fmla="*/ 9799845 h 9799845"/>
              <a:gd name="connsiteX6" fmla="*/ 0 w 9799845"/>
              <a:gd name="connsiteY6" fmla="*/ 3446311 h 9799845"/>
              <a:gd name="connsiteX0" fmla="*/ 2907223 w 6353534"/>
              <a:gd name="connsiteY0" fmla="*/ 9799845 h 9799845"/>
              <a:gd name="connsiteX1" fmla="*/ 0 w 6353534"/>
              <a:gd name="connsiteY1" fmla="*/ 0 h 9799845"/>
              <a:gd name="connsiteX2" fmla="*/ 2907223 w 6353534"/>
              <a:gd name="connsiteY2" fmla="*/ 0 h 9799845"/>
              <a:gd name="connsiteX3" fmla="*/ 6353534 w 6353534"/>
              <a:gd name="connsiteY3" fmla="*/ 3446311 h 9799845"/>
              <a:gd name="connsiteX4" fmla="*/ 6353534 w 6353534"/>
              <a:gd name="connsiteY4" fmla="*/ 6353534 h 9799845"/>
              <a:gd name="connsiteX5" fmla="*/ 2907223 w 6353534"/>
              <a:gd name="connsiteY5" fmla="*/ 9799845 h 9799845"/>
              <a:gd name="connsiteX0" fmla="*/ 6353534 w 6353534"/>
              <a:gd name="connsiteY0" fmla="*/ 6353534 h 6353534"/>
              <a:gd name="connsiteX1" fmla="*/ 0 w 6353534"/>
              <a:gd name="connsiteY1" fmla="*/ 0 h 6353534"/>
              <a:gd name="connsiteX2" fmla="*/ 2907223 w 6353534"/>
              <a:gd name="connsiteY2" fmla="*/ 0 h 6353534"/>
              <a:gd name="connsiteX3" fmla="*/ 6353534 w 6353534"/>
              <a:gd name="connsiteY3" fmla="*/ 3446311 h 6353534"/>
              <a:gd name="connsiteX4" fmla="*/ 6353534 w 6353534"/>
              <a:gd name="connsiteY4" fmla="*/ 6353534 h 6353534"/>
              <a:gd name="connsiteX0" fmla="*/ 6353534 w 6353534"/>
              <a:gd name="connsiteY0" fmla="*/ 6353534 h 6353549"/>
              <a:gd name="connsiteX1" fmla="*/ 0 w 6353534"/>
              <a:gd name="connsiteY1" fmla="*/ 0 h 6353549"/>
              <a:gd name="connsiteX2" fmla="*/ 2907223 w 6353534"/>
              <a:gd name="connsiteY2" fmla="*/ 0 h 6353549"/>
              <a:gd name="connsiteX3" fmla="*/ 6353534 w 6353534"/>
              <a:gd name="connsiteY3" fmla="*/ 3446311 h 6353549"/>
              <a:gd name="connsiteX4" fmla="*/ 6353534 w 6353534"/>
              <a:gd name="connsiteY4" fmla="*/ 6353534 h 6353549"/>
              <a:gd name="connsiteX0" fmla="*/ 6353547 w 6353547"/>
              <a:gd name="connsiteY0" fmla="*/ 6353575 h 6353588"/>
              <a:gd name="connsiteX1" fmla="*/ 13 w 6353547"/>
              <a:gd name="connsiteY1" fmla="*/ 41 h 6353588"/>
              <a:gd name="connsiteX2" fmla="*/ 2907236 w 6353547"/>
              <a:gd name="connsiteY2" fmla="*/ 41 h 6353588"/>
              <a:gd name="connsiteX3" fmla="*/ 6353547 w 6353547"/>
              <a:gd name="connsiteY3" fmla="*/ 3446352 h 6353588"/>
              <a:gd name="connsiteX4" fmla="*/ 6353547 w 6353547"/>
              <a:gd name="connsiteY4" fmla="*/ 6353575 h 6353588"/>
              <a:gd name="connsiteX0" fmla="*/ 6739162 w 6739162"/>
              <a:gd name="connsiteY0" fmla="*/ 6556216 h 6556215"/>
              <a:gd name="connsiteX1" fmla="*/ 729390 w 6739162"/>
              <a:gd name="connsiteY1" fmla="*/ 570008 h 6556215"/>
              <a:gd name="connsiteX2" fmla="*/ 385628 w 6739162"/>
              <a:gd name="connsiteY2" fmla="*/ 202682 h 6556215"/>
              <a:gd name="connsiteX3" fmla="*/ 3292851 w 6739162"/>
              <a:gd name="connsiteY3" fmla="*/ 202682 h 6556215"/>
              <a:gd name="connsiteX4" fmla="*/ 6739162 w 6739162"/>
              <a:gd name="connsiteY4" fmla="*/ 3648993 h 6556215"/>
              <a:gd name="connsiteX5" fmla="*/ 6739162 w 6739162"/>
              <a:gd name="connsiteY5" fmla="*/ 6556216 h 6556215"/>
              <a:gd name="connsiteX0" fmla="*/ 6607863 w 6607863"/>
              <a:gd name="connsiteY0" fmla="*/ 6557413 h 6557413"/>
              <a:gd name="connsiteX1" fmla="*/ 598091 w 6607863"/>
              <a:gd name="connsiteY1" fmla="*/ 571205 h 6557413"/>
              <a:gd name="connsiteX2" fmla="*/ 254329 w 6607863"/>
              <a:gd name="connsiteY2" fmla="*/ 203879 h 6557413"/>
              <a:gd name="connsiteX3" fmla="*/ 942052 w 6607863"/>
              <a:gd name="connsiteY3" fmla="*/ 227243 h 6557413"/>
              <a:gd name="connsiteX4" fmla="*/ 3161552 w 6607863"/>
              <a:gd name="connsiteY4" fmla="*/ 203879 h 6557413"/>
              <a:gd name="connsiteX5" fmla="*/ 6607863 w 6607863"/>
              <a:gd name="connsiteY5" fmla="*/ 3650190 h 6557413"/>
              <a:gd name="connsiteX6" fmla="*/ 6607863 w 6607863"/>
              <a:gd name="connsiteY6" fmla="*/ 6557413 h 6557413"/>
              <a:gd name="connsiteX0" fmla="*/ 6435307 w 6435307"/>
              <a:gd name="connsiteY0" fmla="*/ 6545780 h 6545780"/>
              <a:gd name="connsiteX1" fmla="*/ 425535 w 6435307"/>
              <a:gd name="connsiteY1" fmla="*/ 559572 h 6545780"/>
              <a:gd name="connsiteX2" fmla="*/ 769496 w 6435307"/>
              <a:gd name="connsiteY2" fmla="*/ 215610 h 6545780"/>
              <a:gd name="connsiteX3" fmla="*/ 2988996 w 6435307"/>
              <a:gd name="connsiteY3" fmla="*/ 192246 h 6545780"/>
              <a:gd name="connsiteX4" fmla="*/ 6435307 w 6435307"/>
              <a:gd name="connsiteY4" fmla="*/ 3638557 h 6545780"/>
              <a:gd name="connsiteX5" fmla="*/ 6435307 w 6435307"/>
              <a:gd name="connsiteY5" fmla="*/ 6545780 h 6545780"/>
              <a:gd name="connsiteX0" fmla="*/ 6435307 w 6435307"/>
              <a:gd name="connsiteY0" fmla="*/ 6545780 h 6545780"/>
              <a:gd name="connsiteX1" fmla="*/ 425535 w 6435307"/>
              <a:gd name="connsiteY1" fmla="*/ 559572 h 6545780"/>
              <a:gd name="connsiteX2" fmla="*/ 769496 w 6435307"/>
              <a:gd name="connsiteY2" fmla="*/ 215610 h 6545780"/>
              <a:gd name="connsiteX3" fmla="*/ 2988996 w 6435307"/>
              <a:gd name="connsiteY3" fmla="*/ 192246 h 6545780"/>
              <a:gd name="connsiteX4" fmla="*/ 6435307 w 6435307"/>
              <a:gd name="connsiteY4" fmla="*/ 3638557 h 6545780"/>
              <a:gd name="connsiteX5" fmla="*/ 6435307 w 6435307"/>
              <a:gd name="connsiteY5" fmla="*/ 6545780 h 6545780"/>
              <a:gd name="connsiteX0" fmla="*/ 6123979 w 6123979"/>
              <a:gd name="connsiteY0" fmla="*/ 6353534 h 6353534"/>
              <a:gd name="connsiteX1" fmla="*/ 114207 w 6123979"/>
              <a:gd name="connsiteY1" fmla="*/ 367326 h 6353534"/>
              <a:gd name="connsiteX2" fmla="*/ 458168 w 6123979"/>
              <a:gd name="connsiteY2" fmla="*/ 23364 h 6353534"/>
              <a:gd name="connsiteX3" fmla="*/ 2677668 w 6123979"/>
              <a:gd name="connsiteY3" fmla="*/ 0 h 6353534"/>
              <a:gd name="connsiteX4" fmla="*/ 6123979 w 6123979"/>
              <a:gd name="connsiteY4" fmla="*/ 3446311 h 6353534"/>
              <a:gd name="connsiteX5" fmla="*/ 6123979 w 6123979"/>
              <a:gd name="connsiteY5" fmla="*/ 6353534 h 6353534"/>
              <a:gd name="connsiteX0" fmla="*/ 6123979 w 6123979"/>
              <a:gd name="connsiteY0" fmla="*/ 6353534 h 6353534"/>
              <a:gd name="connsiteX1" fmla="*/ 114207 w 6123979"/>
              <a:gd name="connsiteY1" fmla="*/ 367326 h 6353534"/>
              <a:gd name="connsiteX2" fmla="*/ 458168 w 6123979"/>
              <a:gd name="connsiteY2" fmla="*/ 23364 h 6353534"/>
              <a:gd name="connsiteX3" fmla="*/ 2677668 w 6123979"/>
              <a:gd name="connsiteY3" fmla="*/ 0 h 6353534"/>
              <a:gd name="connsiteX4" fmla="*/ 6123979 w 6123979"/>
              <a:gd name="connsiteY4" fmla="*/ 3446311 h 6353534"/>
              <a:gd name="connsiteX5" fmla="*/ 6123979 w 6123979"/>
              <a:gd name="connsiteY5" fmla="*/ 6353534 h 6353534"/>
              <a:gd name="connsiteX0" fmla="*/ 6012966 w 6012966"/>
              <a:gd name="connsiteY0" fmla="*/ 6353534 h 6353534"/>
              <a:gd name="connsiteX1" fmla="*/ 3194 w 6012966"/>
              <a:gd name="connsiteY1" fmla="*/ 367326 h 6353534"/>
              <a:gd name="connsiteX2" fmla="*/ 347155 w 6012966"/>
              <a:gd name="connsiteY2" fmla="*/ 23364 h 6353534"/>
              <a:gd name="connsiteX3" fmla="*/ 2566655 w 6012966"/>
              <a:gd name="connsiteY3" fmla="*/ 0 h 6353534"/>
              <a:gd name="connsiteX4" fmla="*/ 6012966 w 6012966"/>
              <a:gd name="connsiteY4" fmla="*/ 3446311 h 6353534"/>
              <a:gd name="connsiteX5" fmla="*/ 6012966 w 6012966"/>
              <a:gd name="connsiteY5" fmla="*/ 6353534 h 6353534"/>
              <a:gd name="connsiteX0" fmla="*/ 6009772 w 6009772"/>
              <a:gd name="connsiteY0" fmla="*/ 6353534 h 6353534"/>
              <a:gd name="connsiteX1" fmla="*/ 0 w 6009772"/>
              <a:gd name="connsiteY1" fmla="*/ 367326 h 6353534"/>
              <a:gd name="connsiteX2" fmla="*/ 343961 w 6009772"/>
              <a:gd name="connsiteY2" fmla="*/ 23364 h 6353534"/>
              <a:gd name="connsiteX3" fmla="*/ 2563461 w 6009772"/>
              <a:gd name="connsiteY3" fmla="*/ 0 h 6353534"/>
              <a:gd name="connsiteX4" fmla="*/ 6009772 w 6009772"/>
              <a:gd name="connsiteY4" fmla="*/ 3446311 h 6353534"/>
              <a:gd name="connsiteX5" fmla="*/ 6009772 w 6009772"/>
              <a:gd name="connsiteY5" fmla="*/ 6353534 h 6353534"/>
              <a:gd name="connsiteX0" fmla="*/ 6009772 w 6009844"/>
              <a:gd name="connsiteY0" fmla="*/ 6353534 h 6353534"/>
              <a:gd name="connsiteX1" fmla="*/ 0 w 6009844"/>
              <a:gd name="connsiteY1" fmla="*/ 367326 h 6353534"/>
              <a:gd name="connsiteX2" fmla="*/ 343961 w 6009844"/>
              <a:gd name="connsiteY2" fmla="*/ 23364 h 6353534"/>
              <a:gd name="connsiteX3" fmla="*/ 2563461 w 6009844"/>
              <a:gd name="connsiteY3" fmla="*/ 0 h 6353534"/>
              <a:gd name="connsiteX4" fmla="*/ 6009772 w 6009844"/>
              <a:gd name="connsiteY4" fmla="*/ 3446311 h 6353534"/>
              <a:gd name="connsiteX5" fmla="*/ 6009772 w 6009844"/>
              <a:gd name="connsiteY5" fmla="*/ 6353534 h 6353534"/>
              <a:gd name="connsiteX0" fmla="*/ 6009772 w 6009772"/>
              <a:gd name="connsiteY0" fmla="*/ 6353534 h 6497487"/>
              <a:gd name="connsiteX1" fmla="*/ 5091833 w 6009772"/>
              <a:gd name="connsiteY1" fmla="*/ 5459158 h 6497487"/>
              <a:gd name="connsiteX2" fmla="*/ 0 w 6009772"/>
              <a:gd name="connsiteY2" fmla="*/ 367326 h 6497487"/>
              <a:gd name="connsiteX3" fmla="*/ 343961 w 6009772"/>
              <a:gd name="connsiteY3" fmla="*/ 23364 h 6497487"/>
              <a:gd name="connsiteX4" fmla="*/ 2563461 w 6009772"/>
              <a:gd name="connsiteY4" fmla="*/ 0 h 6497487"/>
              <a:gd name="connsiteX5" fmla="*/ 6009772 w 6009772"/>
              <a:gd name="connsiteY5" fmla="*/ 3446311 h 6497487"/>
              <a:gd name="connsiteX6" fmla="*/ 6009772 w 6009772"/>
              <a:gd name="connsiteY6" fmla="*/ 6353534 h 6497487"/>
              <a:gd name="connsiteX0" fmla="*/ 6009772 w 6013155"/>
              <a:gd name="connsiteY0" fmla="*/ 6353534 h 6497487"/>
              <a:gd name="connsiteX1" fmla="*/ 5091833 w 6013155"/>
              <a:gd name="connsiteY1" fmla="*/ 5459158 h 6497487"/>
              <a:gd name="connsiteX2" fmla="*/ 0 w 6013155"/>
              <a:gd name="connsiteY2" fmla="*/ 367326 h 6497487"/>
              <a:gd name="connsiteX3" fmla="*/ 343961 w 6013155"/>
              <a:gd name="connsiteY3" fmla="*/ 23364 h 6497487"/>
              <a:gd name="connsiteX4" fmla="*/ 2563461 w 6013155"/>
              <a:gd name="connsiteY4" fmla="*/ 0 h 6497487"/>
              <a:gd name="connsiteX5" fmla="*/ 6009772 w 6013155"/>
              <a:gd name="connsiteY5" fmla="*/ 3446311 h 6497487"/>
              <a:gd name="connsiteX6" fmla="*/ 6013155 w 6013155"/>
              <a:gd name="connsiteY6" fmla="*/ 4586976 h 6497487"/>
              <a:gd name="connsiteX7" fmla="*/ 6009772 w 6013155"/>
              <a:gd name="connsiteY7" fmla="*/ 6353534 h 6497487"/>
              <a:gd name="connsiteX0" fmla="*/ 6013155 w 6013155"/>
              <a:gd name="connsiteY0" fmla="*/ 4586976 h 5671591"/>
              <a:gd name="connsiteX1" fmla="*/ 5091833 w 6013155"/>
              <a:gd name="connsiteY1" fmla="*/ 5459158 h 5671591"/>
              <a:gd name="connsiteX2" fmla="*/ 0 w 6013155"/>
              <a:gd name="connsiteY2" fmla="*/ 367326 h 5671591"/>
              <a:gd name="connsiteX3" fmla="*/ 343961 w 6013155"/>
              <a:gd name="connsiteY3" fmla="*/ 23364 h 5671591"/>
              <a:gd name="connsiteX4" fmla="*/ 2563461 w 6013155"/>
              <a:gd name="connsiteY4" fmla="*/ 0 h 5671591"/>
              <a:gd name="connsiteX5" fmla="*/ 6009772 w 6013155"/>
              <a:gd name="connsiteY5" fmla="*/ 3446311 h 5671591"/>
              <a:gd name="connsiteX6" fmla="*/ 6013155 w 6013155"/>
              <a:gd name="connsiteY6" fmla="*/ 4586976 h 5671591"/>
              <a:gd name="connsiteX0" fmla="*/ 6013155 w 6013155"/>
              <a:gd name="connsiteY0" fmla="*/ 4586976 h 5459158"/>
              <a:gd name="connsiteX1" fmla="*/ 5091833 w 6013155"/>
              <a:gd name="connsiteY1" fmla="*/ 5459158 h 5459158"/>
              <a:gd name="connsiteX2" fmla="*/ 0 w 6013155"/>
              <a:gd name="connsiteY2" fmla="*/ 367326 h 5459158"/>
              <a:gd name="connsiteX3" fmla="*/ 343961 w 6013155"/>
              <a:gd name="connsiteY3" fmla="*/ 23364 h 5459158"/>
              <a:gd name="connsiteX4" fmla="*/ 2563461 w 6013155"/>
              <a:gd name="connsiteY4" fmla="*/ 0 h 5459158"/>
              <a:gd name="connsiteX5" fmla="*/ 6009772 w 6013155"/>
              <a:gd name="connsiteY5" fmla="*/ 3446311 h 5459158"/>
              <a:gd name="connsiteX6" fmla="*/ 6013155 w 6013155"/>
              <a:gd name="connsiteY6" fmla="*/ 4586976 h 5459158"/>
              <a:gd name="connsiteX0" fmla="*/ 6013155 w 6013444"/>
              <a:gd name="connsiteY0" fmla="*/ 4586976 h 5459158"/>
              <a:gd name="connsiteX1" fmla="*/ 5091833 w 6013444"/>
              <a:gd name="connsiteY1" fmla="*/ 5459158 h 5459158"/>
              <a:gd name="connsiteX2" fmla="*/ 0 w 6013444"/>
              <a:gd name="connsiteY2" fmla="*/ 367326 h 5459158"/>
              <a:gd name="connsiteX3" fmla="*/ 343961 w 6013444"/>
              <a:gd name="connsiteY3" fmla="*/ 23364 h 5459158"/>
              <a:gd name="connsiteX4" fmla="*/ 2563461 w 6013444"/>
              <a:gd name="connsiteY4" fmla="*/ 0 h 5459158"/>
              <a:gd name="connsiteX5" fmla="*/ 6009772 w 6013444"/>
              <a:gd name="connsiteY5" fmla="*/ 3446311 h 5459158"/>
              <a:gd name="connsiteX6" fmla="*/ 6013155 w 6013444"/>
              <a:gd name="connsiteY6" fmla="*/ 4586976 h 5459158"/>
              <a:gd name="connsiteX0" fmla="*/ 6013155 w 6013454"/>
              <a:gd name="connsiteY0" fmla="*/ 4586976 h 5489869"/>
              <a:gd name="connsiteX1" fmla="*/ 5122544 w 6013454"/>
              <a:gd name="connsiteY1" fmla="*/ 5489868 h 5489869"/>
              <a:gd name="connsiteX2" fmla="*/ 0 w 6013454"/>
              <a:gd name="connsiteY2" fmla="*/ 367326 h 5489869"/>
              <a:gd name="connsiteX3" fmla="*/ 343961 w 6013454"/>
              <a:gd name="connsiteY3" fmla="*/ 23364 h 5489869"/>
              <a:gd name="connsiteX4" fmla="*/ 2563461 w 6013454"/>
              <a:gd name="connsiteY4" fmla="*/ 0 h 5489869"/>
              <a:gd name="connsiteX5" fmla="*/ 6009772 w 6013454"/>
              <a:gd name="connsiteY5" fmla="*/ 3446311 h 5489869"/>
              <a:gd name="connsiteX6" fmla="*/ 6013155 w 6013454"/>
              <a:gd name="connsiteY6" fmla="*/ 4586976 h 5489869"/>
              <a:gd name="connsiteX0" fmla="*/ 6013155 w 6013454"/>
              <a:gd name="connsiteY0" fmla="*/ 4586976 h 5489868"/>
              <a:gd name="connsiteX1" fmla="*/ 5122544 w 6013454"/>
              <a:gd name="connsiteY1" fmla="*/ 5489868 h 5489868"/>
              <a:gd name="connsiteX2" fmla="*/ 0 w 6013454"/>
              <a:gd name="connsiteY2" fmla="*/ 367326 h 5489868"/>
              <a:gd name="connsiteX3" fmla="*/ 343961 w 6013454"/>
              <a:gd name="connsiteY3" fmla="*/ 23364 h 5489868"/>
              <a:gd name="connsiteX4" fmla="*/ 2563461 w 6013454"/>
              <a:gd name="connsiteY4" fmla="*/ 0 h 5489868"/>
              <a:gd name="connsiteX5" fmla="*/ 6009772 w 6013454"/>
              <a:gd name="connsiteY5" fmla="*/ 3446311 h 5489868"/>
              <a:gd name="connsiteX6" fmla="*/ 6013155 w 6013454"/>
              <a:gd name="connsiteY6" fmla="*/ 4586976 h 5489868"/>
              <a:gd name="connsiteX0" fmla="*/ 6013155 w 6013454"/>
              <a:gd name="connsiteY0" fmla="*/ 4586976 h 5489868"/>
              <a:gd name="connsiteX1" fmla="*/ 5122544 w 6013454"/>
              <a:gd name="connsiteY1" fmla="*/ 5489868 h 5489868"/>
              <a:gd name="connsiteX2" fmla="*/ 0 w 6013454"/>
              <a:gd name="connsiteY2" fmla="*/ 367326 h 5489868"/>
              <a:gd name="connsiteX3" fmla="*/ 343961 w 6013454"/>
              <a:gd name="connsiteY3" fmla="*/ 23364 h 5489868"/>
              <a:gd name="connsiteX4" fmla="*/ 2563461 w 6013454"/>
              <a:gd name="connsiteY4" fmla="*/ 0 h 5489868"/>
              <a:gd name="connsiteX5" fmla="*/ 6009772 w 6013454"/>
              <a:gd name="connsiteY5" fmla="*/ 3446311 h 5489868"/>
              <a:gd name="connsiteX6" fmla="*/ 6013155 w 6013454"/>
              <a:gd name="connsiteY6" fmla="*/ 4586976 h 548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3454" h="5489868">
                <a:moveTo>
                  <a:pt x="6013155" y="4586976"/>
                </a:moveTo>
                <a:cubicBezTo>
                  <a:pt x="6032146" y="4603059"/>
                  <a:pt x="5141994" y="5468371"/>
                  <a:pt x="5122544" y="5489868"/>
                </a:cubicBezTo>
                <a:lnTo>
                  <a:pt x="0" y="367326"/>
                </a:lnTo>
                <a:cubicBezTo>
                  <a:pt x="7729" y="374888"/>
                  <a:pt x="346668" y="10879"/>
                  <a:pt x="343961" y="23364"/>
                </a:cubicBezTo>
                <a:lnTo>
                  <a:pt x="2563461" y="0"/>
                </a:lnTo>
                <a:cubicBezTo>
                  <a:pt x="4466806" y="0"/>
                  <a:pt x="6009772" y="1542966"/>
                  <a:pt x="6009772" y="3446311"/>
                </a:cubicBezTo>
                <a:cubicBezTo>
                  <a:pt x="6010900" y="3826533"/>
                  <a:pt x="6012027" y="4206754"/>
                  <a:pt x="6013155" y="45869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: zaokrąglone rogi 11"/>
          <p:cNvSpPr/>
          <p:nvPr/>
        </p:nvSpPr>
        <p:spPr>
          <a:xfrm rot="2700000">
            <a:off x="8258845" y="-1352786"/>
            <a:ext cx="4064077" cy="3179010"/>
          </a:xfrm>
          <a:custGeom>
            <a:avLst/>
            <a:gdLst>
              <a:gd name="connsiteX0" fmla="*/ 0 w 5884986"/>
              <a:gd name="connsiteY0" fmla="*/ 1058709 h 5884986"/>
              <a:gd name="connsiteX1" fmla="*/ 1058709 w 5884986"/>
              <a:gd name="connsiteY1" fmla="*/ 0 h 5884986"/>
              <a:gd name="connsiteX2" fmla="*/ 4826277 w 5884986"/>
              <a:gd name="connsiteY2" fmla="*/ 0 h 5884986"/>
              <a:gd name="connsiteX3" fmla="*/ 5884986 w 5884986"/>
              <a:gd name="connsiteY3" fmla="*/ 1058709 h 5884986"/>
              <a:gd name="connsiteX4" fmla="*/ 5884986 w 5884986"/>
              <a:gd name="connsiteY4" fmla="*/ 4826277 h 5884986"/>
              <a:gd name="connsiteX5" fmla="*/ 4826277 w 5884986"/>
              <a:gd name="connsiteY5" fmla="*/ 5884986 h 5884986"/>
              <a:gd name="connsiteX6" fmla="*/ 1058709 w 5884986"/>
              <a:gd name="connsiteY6" fmla="*/ 5884986 h 5884986"/>
              <a:gd name="connsiteX7" fmla="*/ 0 w 5884986"/>
              <a:gd name="connsiteY7" fmla="*/ 4826277 h 5884986"/>
              <a:gd name="connsiteX8" fmla="*/ 0 w 5884986"/>
              <a:gd name="connsiteY8" fmla="*/ 1058709 h 5884986"/>
              <a:gd name="connsiteX0" fmla="*/ 0 w 5884986"/>
              <a:gd name="connsiteY0" fmla="*/ 1058709 h 5884986"/>
              <a:gd name="connsiteX1" fmla="*/ 1058709 w 5884986"/>
              <a:gd name="connsiteY1" fmla="*/ 0 h 5884986"/>
              <a:gd name="connsiteX2" fmla="*/ 4826277 w 5884986"/>
              <a:gd name="connsiteY2" fmla="*/ 0 h 5884986"/>
              <a:gd name="connsiteX3" fmla="*/ 5884986 w 5884986"/>
              <a:gd name="connsiteY3" fmla="*/ 1058709 h 5884986"/>
              <a:gd name="connsiteX4" fmla="*/ 5884986 w 5884986"/>
              <a:gd name="connsiteY4" fmla="*/ 4826277 h 5884986"/>
              <a:gd name="connsiteX5" fmla="*/ 4826277 w 5884986"/>
              <a:gd name="connsiteY5" fmla="*/ 5884986 h 5884986"/>
              <a:gd name="connsiteX6" fmla="*/ 1058709 w 5884986"/>
              <a:gd name="connsiteY6" fmla="*/ 5884986 h 5884986"/>
              <a:gd name="connsiteX7" fmla="*/ 0 w 5884986"/>
              <a:gd name="connsiteY7" fmla="*/ 1058709 h 5884986"/>
              <a:gd name="connsiteX0" fmla="*/ 470946 w 5297223"/>
              <a:gd name="connsiteY0" fmla="*/ 5884986 h 5884986"/>
              <a:gd name="connsiteX1" fmla="*/ 470946 w 5297223"/>
              <a:gd name="connsiteY1" fmla="*/ 0 h 5884986"/>
              <a:gd name="connsiteX2" fmla="*/ 4238514 w 5297223"/>
              <a:gd name="connsiteY2" fmla="*/ 0 h 5884986"/>
              <a:gd name="connsiteX3" fmla="*/ 5297223 w 5297223"/>
              <a:gd name="connsiteY3" fmla="*/ 1058709 h 5884986"/>
              <a:gd name="connsiteX4" fmla="*/ 5297223 w 5297223"/>
              <a:gd name="connsiteY4" fmla="*/ 4826277 h 5884986"/>
              <a:gd name="connsiteX5" fmla="*/ 4238514 w 5297223"/>
              <a:gd name="connsiteY5" fmla="*/ 5884986 h 5884986"/>
              <a:gd name="connsiteX6" fmla="*/ 470946 w 5297223"/>
              <a:gd name="connsiteY6" fmla="*/ 5884986 h 5884986"/>
              <a:gd name="connsiteX0" fmla="*/ 0 w 4826277"/>
              <a:gd name="connsiteY0" fmla="*/ 5884986 h 5884986"/>
              <a:gd name="connsiteX1" fmla="*/ 3767568 w 4826277"/>
              <a:gd name="connsiteY1" fmla="*/ 0 h 5884986"/>
              <a:gd name="connsiteX2" fmla="*/ 4826277 w 4826277"/>
              <a:gd name="connsiteY2" fmla="*/ 1058709 h 5884986"/>
              <a:gd name="connsiteX3" fmla="*/ 4826277 w 4826277"/>
              <a:gd name="connsiteY3" fmla="*/ 4826277 h 5884986"/>
              <a:gd name="connsiteX4" fmla="*/ 3767568 w 4826277"/>
              <a:gd name="connsiteY4" fmla="*/ 5884986 h 5884986"/>
              <a:gd name="connsiteX5" fmla="*/ 0 w 4826277"/>
              <a:gd name="connsiteY5" fmla="*/ 5884986 h 5884986"/>
              <a:gd name="connsiteX0" fmla="*/ 0 w 4826277"/>
              <a:gd name="connsiteY0" fmla="*/ 4826277 h 4826277"/>
              <a:gd name="connsiteX1" fmla="*/ 4826277 w 4826277"/>
              <a:gd name="connsiteY1" fmla="*/ 0 h 4826277"/>
              <a:gd name="connsiteX2" fmla="*/ 4826277 w 4826277"/>
              <a:gd name="connsiteY2" fmla="*/ 3767568 h 4826277"/>
              <a:gd name="connsiteX3" fmla="*/ 3767568 w 4826277"/>
              <a:gd name="connsiteY3" fmla="*/ 4826277 h 4826277"/>
              <a:gd name="connsiteX4" fmla="*/ 0 w 4826277"/>
              <a:gd name="connsiteY4" fmla="*/ 4826277 h 4826277"/>
              <a:gd name="connsiteX0" fmla="*/ 0 w 4826277"/>
              <a:gd name="connsiteY0" fmla="*/ 4826277 h 4826277"/>
              <a:gd name="connsiteX1" fmla="*/ 4826277 w 4826277"/>
              <a:gd name="connsiteY1" fmla="*/ 0 h 4826277"/>
              <a:gd name="connsiteX2" fmla="*/ 4816518 w 4826277"/>
              <a:gd name="connsiteY2" fmla="*/ 2455098 h 4826277"/>
              <a:gd name="connsiteX3" fmla="*/ 4826277 w 4826277"/>
              <a:gd name="connsiteY3" fmla="*/ 3767568 h 4826277"/>
              <a:gd name="connsiteX4" fmla="*/ 3767568 w 4826277"/>
              <a:gd name="connsiteY4" fmla="*/ 4826277 h 4826277"/>
              <a:gd name="connsiteX5" fmla="*/ 0 w 4826277"/>
              <a:gd name="connsiteY5" fmla="*/ 4826277 h 4826277"/>
              <a:gd name="connsiteX0" fmla="*/ 0 w 4826277"/>
              <a:gd name="connsiteY0" fmla="*/ 4826277 h 4826277"/>
              <a:gd name="connsiteX1" fmla="*/ 4826277 w 4826277"/>
              <a:gd name="connsiteY1" fmla="*/ 0 h 4826277"/>
              <a:gd name="connsiteX2" fmla="*/ 4816518 w 4826277"/>
              <a:gd name="connsiteY2" fmla="*/ 2455098 h 4826277"/>
              <a:gd name="connsiteX3" fmla="*/ 4826277 w 4826277"/>
              <a:gd name="connsiteY3" fmla="*/ 3767568 h 4826277"/>
              <a:gd name="connsiteX4" fmla="*/ 3767568 w 4826277"/>
              <a:gd name="connsiteY4" fmla="*/ 4826277 h 4826277"/>
              <a:gd name="connsiteX5" fmla="*/ 0 w 4826277"/>
              <a:gd name="connsiteY5" fmla="*/ 4826277 h 4826277"/>
              <a:gd name="connsiteX0" fmla="*/ 0 w 4826396"/>
              <a:gd name="connsiteY0" fmla="*/ 4826289 h 4826289"/>
              <a:gd name="connsiteX1" fmla="*/ 4826277 w 4826396"/>
              <a:gd name="connsiteY1" fmla="*/ 12 h 4826289"/>
              <a:gd name="connsiteX2" fmla="*/ 4816518 w 4826396"/>
              <a:gd name="connsiteY2" fmla="*/ 2455110 h 4826289"/>
              <a:gd name="connsiteX3" fmla="*/ 4826277 w 4826396"/>
              <a:gd name="connsiteY3" fmla="*/ 3767580 h 4826289"/>
              <a:gd name="connsiteX4" fmla="*/ 3767568 w 4826396"/>
              <a:gd name="connsiteY4" fmla="*/ 4826289 h 4826289"/>
              <a:gd name="connsiteX5" fmla="*/ 0 w 4826396"/>
              <a:gd name="connsiteY5" fmla="*/ 4826289 h 4826289"/>
              <a:gd name="connsiteX0" fmla="*/ 284 w 4826561"/>
              <a:gd name="connsiteY0" fmla="*/ 4861473 h 4861473"/>
              <a:gd name="connsiteX1" fmla="*/ 3571539 w 4826561"/>
              <a:gd name="connsiteY1" fmla="*/ 1304900 h 4861473"/>
              <a:gd name="connsiteX2" fmla="*/ 4826561 w 4826561"/>
              <a:gd name="connsiteY2" fmla="*/ 35196 h 4861473"/>
              <a:gd name="connsiteX3" fmla="*/ 4816802 w 4826561"/>
              <a:gd name="connsiteY3" fmla="*/ 2490294 h 4861473"/>
              <a:gd name="connsiteX4" fmla="*/ 4826561 w 4826561"/>
              <a:gd name="connsiteY4" fmla="*/ 3802764 h 4861473"/>
              <a:gd name="connsiteX5" fmla="*/ 3767852 w 4826561"/>
              <a:gd name="connsiteY5" fmla="*/ 4861473 h 4861473"/>
              <a:gd name="connsiteX6" fmla="*/ 284 w 4826561"/>
              <a:gd name="connsiteY6" fmla="*/ 4861473 h 4861473"/>
              <a:gd name="connsiteX0" fmla="*/ 0 w 4826277"/>
              <a:gd name="connsiteY0" fmla="*/ 4861473 h 4861473"/>
              <a:gd name="connsiteX1" fmla="*/ 3571255 w 4826277"/>
              <a:gd name="connsiteY1" fmla="*/ 1304900 h 4861473"/>
              <a:gd name="connsiteX2" fmla="*/ 4826277 w 4826277"/>
              <a:gd name="connsiteY2" fmla="*/ 35196 h 4861473"/>
              <a:gd name="connsiteX3" fmla="*/ 4816518 w 4826277"/>
              <a:gd name="connsiteY3" fmla="*/ 2490294 h 4861473"/>
              <a:gd name="connsiteX4" fmla="*/ 4826277 w 4826277"/>
              <a:gd name="connsiteY4" fmla="*/ 3802764 h 4861473"/>
              <a:gd name="connsiteX5" fmla="*/ 3767568 w 4826277"/>
              <a:gd name="connsiteY5" fmla="*/ 4861473 h 4861473"/>
              <a:gd name="connsiteX6" fmla="*/ 0 w 4826277"/>
              <a:gd name="connsiteY6" fmla="*/ 4861473 h 4861473"/>
              <a:gd name="connsiteX0" fmla="*/ 0 w 4826583"/>
              <a:gd name="connsiteY0" fmla="*/ 4826277 h 4826277"/>
              <a:gd name="connsiteX1" fmla="*/ 3571255 w 4826583"/>
              <a:gd name="connsiteY1" fmla="*/ 1269704 h 4826277"/>
              <a:gd name="connsiteX2" fmla="*/ 4826277 w 4826583"/>
              <a:gd name="connsiteY2" fmla="*/ 0 h 4826277"/>
              <a:gd name="connsiteX3" fmla="*/ 4816518 w 4826583"/>
              <a:gd name="connsiteY3" fmla="*/ 2455098 h 4826277"/>
              <a:gd name="connsiteX4" fmla="*/ 4826277 w 4826583"/>
              <a:gd name="connsiteY4" fmla="*/ 3767568 h 4826277"/>
              <a:gd name="connsiteX5" fmla="*/ 3767568 w 4826583"/>
              <a:gd name="connsiteY5" fmla="*/ 4826277 h 4826277"/>
              <a:gd name="connsiteX6" fmla="*/ 0 w 4826583"/>
              <a:gd name="connsiteY6" fmla="*/ 4826277 h 4826277"/>
              <a:gd name="connsiteX0" fmla="*/ 0 w 4826277"/>
              <a:gd name="connsiteY0" fmla="*/ 3637199 h 3637199"/>
              <a:gd name="connsiteX1" fmla="*/ 3571255 w 4826277"/>
              <a:gd name="connsiteY1" fmla="*/ 80626 h 3637199"/>
              <a:gd name="connsiteX2" fmla="*/ 4816518 w 4826277"/>
              <a:gd name="connsiteY2" fmla="*/ 1266020 h 3637199"/>
              <a:gd name="connsiteX3" fmla="*/ 4826277 w 4826277"/>
              <a:gd name="connsiteY3" fmla="*/ 2578490 h 3637199"/>
              <a:gd name="connsiteX4" fmla="*/ 3767568 w 4826277"/>
              <a:gd name="connsiteY4" fmla="*/ 3637199 h 3637199"/>
              <a:gd name="connsiteX5" fmla="*/ 0 w 4826277"/>
              <a:gd name="connsiteY5" fmla="*/ 3637199 h 3637199"/>
              <a:gd name="connsiteX0" fmla="*/ 0 w 4826277"/>
              <a:gd name="connsiteY0" fmla="*/ 3637199 h 3637199"/>
              <a:gd name="connsiteX1" fmla="*/ 3571255 w 4826277"/>
              <a:gd name="connsiteY1" fmla="*/ 80626 h 3637199"/>
              <a:gd name="connsiteX2" fmla="*/ 4816518 w 4826277"/>
              <a:gd name="connsiteY2" fmla="*/ 1266020 h 3637199"/>
              <a:gd name="connsiteX3" fmla="*/ 4826277 w 4826277"/>
              <a:gd name="connsiteY3" fmla="*/ 2578490 h 3637199"/>
              <a:gd name="connsiteX4" fmla="*/ 3767568 w 4826277"/>
              <a:gd name="connsiteY4" fmla="*/ 3637199 h 3637199"/>
              <a:gd name="connsiteX5" fmla="*/ 0 w 4826277"/>
              <a:gd name="connsiteY5" fmla="*/ 3637199 h 3637199"/>
              <a:gd name="connsiteX0" fmla="*/ 0 w 4826277"/>
              <a:gd name="connsiteY0" fmla="*/ 3556573 h 3556573"/>
              <a:gd name="connsiteX1" fmla="*/ 3571255 w 4826277"/>
              <a:gd name="connsiteY1" fmla="*/ 0 h 3556573"/>
              <a:gd name="connsiteX2" fmla="*/ 4816518 w 4826277"/>
              <a:gd name="connsiteY2" fmla="*/ 1185394 h 3556573"/>
              <a:gd name="connsiteX3" fmla="*/ 4826277 w 4826277"/>
              <a:gd name="connsiteY3" fmla="*/ 2497864 h 3556573"/>
              <a:gd name="connsiteX4" fmla="*/ 3767568 w 4826277"/>
              <a:gd name="connsiteY4" fmla="*/ 3556573 h 3556573"/>
              <a:gd name="connsiteX5" fmla="*/ 0 w 4826277"/>
              <a:gd name="connsiteY5" fmla="*/ 3556573 h 3556573"/>
              <a:gd name="connsiteX0" fmla="*/ 0 w 4826277"/>
              <a:gd name="connsiteY0" fmla="*/ 3556573 h 3556573"/>
              <a:gd name="connsiteX1" fmla="*/ 3571255 w 4826277"/>
              <a:gd name="connsiteY1" fmla="*/ 0 h 3556573"/>
              <a:gd name="connsiteX2" fmla="*/ 4816518 w 4826277"/>
              <a:gd name="connsiteY2" fmla="*/ 1185394 h 3556573"/>
              <a:gd name="connsiteX3" fmla="*/ 4826277 w 4826277"/>
              <a:gd name="connsiteY3" fmla="*/ 2497864 h 3556573"/>
              <a:gd name="connsiteX4" fmla="*/ 3767568 w 4826277"/>
              <a:gd name="connsiteY4" fmla="*/ 3556573 h 3556573"/>
              <a:gd name="connsiteX5" fmla="*/ 0 w 4826277"/>
              <a:gd name="connsiteY5" fmla="*/ 3556573 h 3556573"/>
              <a:gd name="connsiteX0" fmla="*/ 0 w 4826277"/>
              <a:gd name="connsiteY0" fmla="*/ 3556573 h 3560937"/>
              <a:gd name="connsiteX1" fmla="*/ 3571255 w 4826277"/>
              <a:gd name="connsiteY1" fmla="*/ 0 h 3560937"/>
              <a:gd name="connsiteX2" fmla="*/ 4816518 w 4826277"/>
              <a:gd name="connsiteY2" fmla="*/ 1185394 h 3560937"/>
              <a:gd name="connsiteX3" fmla="*/ 4826277 w 4826277"/>
              <a:gd name="connsiteY3" fmla="*/ 2497864 h 3560937"/>
              <a:gd name="connsiteX4" fmla="*/ 3767568 w 4826277"/>
              <a:gd name="connsiteY4" fmla="*/ 3556573 h 3560937"/>
              <a:gd name="connsiteX5" fmla="*/ 762200 w 4826277"/>
              <a:gd name="connsiteY5" fmla="*/ 3560937 h 3560937"/>
              <a:gd name="connsiteX6" fmla="*/ 0 w 4826277"/>
              <a:gd name="connsiteY6" fmla="*/ 3556573 h 3560937"/>
              <a:gd name="connsiteX0" fmla="*/ 0 w 4826277"/>
              <a:gd name="connsiteY0" fmla="*/ 3764750 h 3769114"/>
              <a:gd name="connsiteX1" fmla="*/ 3571255 w 4826277"/>
              <a:gd name="connsiteY1" fmla="*/ 208177 h 3769114"/>
              <a:gd name="connsiteX2" fmla="*/ 3887329 w 4826277"/>
              <a:gd name="connsiteY2" fmla="*/ 524248 h 3769114"/>
              <a:gd name="connsiteX3" fmla="*/ 4816518 w 4826277"/>
              <a:gd name="connsiteY3" fmla="*/ 1393571 h 3769114"/>
              <a:gd name="connsiteX4" fmla="*/ 4826277 w 4826277"/>
              <a:gd name="connsiteY4" fmla="*/ 2706041 h 3769114"/>
              <a:gd name="connsiteX5" fmla="*/ 3767568 w 4826277"/>
              <a:gd name="connsiteY5" fmla="*/ 3764750 h 3769114"/>
              <a:gd name="connsiteX6" fmla="*/ 762200 w 4826277"/>
              <a:gd name="connsiteY6" fmla="*/ 3769114 h 3769114"/>
              <a:gd name="connsiteX7" fmla="*/ 0 w 4826277"/>
              <a:gd name="connsiteY7" fmla="*/ 3764750 h 3769114"/>
              <a:gd name="connsiteX0" fmla="*/ 0 w 4826277"/>
              <a:gd name="connsiteY0" fmla="*/ 3240502 h 3244866"/>
              <a:gd name="connsiteX1" fmla="*/ 3887329 w 4826277"/>
              <a:gd name="connsiteY1" fmla="*/ 0 h 3244866"/>
              <a:gd name="connsiteX2" fmla="*/ 4816518 w 4826277"/>
              <a:gd name="connsiteY2" fmla="*/ 869323 h 3244866"/>
              <a:gd name="connsiteX3" fmla="*/ 4826277 w 4826277"/>
              <a:gd name="connsiteY3" fmla="*/ 2181793 h 3244866"/>
              <a:gd name="connsiteX4" fmla="*/ 3767568 w 4826277"/>
              <a:gd name="connsiteY4" fmla="*/ 3240502 h 3244866"/>
              <a:gd name="connsiteX5" fmla="*/ 762200 w 4826277"/>
              <a:gd name="connsiteY5" fmla="*/ 3244866 h 3244866"/>
              <a:gd name="connsiteX6" fmla="*/ 0 w 4826277"/>
              <a:gd name="connsiteY6" fmla="*/ 3240502 h 3244866"/>
              <a:gd name="connsiteX0" fmla="*/ 0 w 4064077"/>
              <a:gd name="connsiteY0" fmla="*/ 3244866 h 3244866"/>
              <a:gd name="connsiteX1" fmla="*/ 3125129 w 4064077"/>
              <a:gd name="connsiteY1" fmla="*/ 0 h 3244866"/>
              <a:gd name="connsiteX2" fmla="*/ 4054318 w 4064077"/>
              <a:gd name="connsiteY2" fmla="*/ 869323 h 3244866"/>
              <a:gd name="connsiteX3" fmla="*/ 4064077 w 4064077"/>
              <a:gd name="connsiteY3" fmla="*/ 2181793 h 3244866"/>
              <a:gd name="connsiteX4" fmla="*/ 3005368 w 4064077"/>
              <a:gd name="connsiteY4" fmla="*/ 3240502 h 3244866"/>
              <a:gd name="connsiteX5" fmla="*/ 0 w 4064077"/>
              <a:gd name="connsiteY5" fmla="*/ 3244866 h 3244866"/>
              <a:gd name="connsiteX0" fmla="*/ 0 w 4064077"/>
              <a:gd name="connsiteY0" fmla="*/ 3244866 h 3244866"/>
              <a:gd name="connsiteX1" fmla="*/ 3125129 w 4064077"/>
              <a:gd name="connsiteY1" fmla="*/ 0 h 3244866"/>
              <a:gd name="connsiteX2" fmla="*/ 4054318 w 4064077"/>
              <a:gd name="connsiteY2" fmla="*/ 869323 h 3244866"/>
              <a:gd name="connsiteX3" fmla="*/ 4064077 w 4064077"/>
              <a:gd name="connsiteY3" fmla="*/ 2181793 h 3244866"/>
              <a:gd name="connsiteX4" fmla="*/ 3005368 w 4064077"/>
              <a:gd name="connsiteY4" fmla="*/ 3240502 h 3244866"/>
              <a:gd name="connsiteX5" fmla="*/ 0 w 4064077"/>
              <a:gd name="connsiteY5" fmla="*/ 3244866 h 3244866"/>
              <a:gd name="connsiteX0" fmla="*/ 0 w 4064077"/>
              <a:gd name="connsiteY0" fmla="*/ 3179010 h 3179010"/>
              <a:gd name="connsiteX1" fmla="*/ 3214932 w 4064077"/>
              <a:gd name="connsiteY1" fmla="*/ 0 h 3179010"/>
              <a:gd name="connsiteX2" fmla="*/ 4054318 w 4064077"/>
              <a:gd name="connsiteY2" fmla="*/ 803467 h 3179010"/>
              <a:gd name="connsiteX3" fmla="*/ 4064077 w 4064077"/>
              <a:gd name="connsiteY3" fmla="*/ 2115937 h 3179010"/>
              <a:gd name="connsiteX4" fmla="*/ 3005368 w 4064077"/>
              <a:gd name="connsiteY4" fmla="*/ 3174646 h 3179010"/>
              <a:gd name="connsiteX5" fmla="*/ 0 w 4064077"/>
              <a:gd name="connsiteY5" fmla="*/ 3179010 h 317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077" h="3179010">
                <a:moveTo>
                  <a:pt x="0" y="3179010"/>
                </a:moveTo>
                <a:lnTo>
                  <a:pt x="3214932" y="0"/>
                </a:lnTo>
                <a:cubicBezTo>
                  <a:pt x="3422476" y="197566"/>
                  <a:pt x="4059472" y="793059"/>
                  <a:pt x="4054318" y="803467"/>
                </a:cubicBezTo>
                <a:lnTo>
                  <a:pt x="4064077" y="2115937"/>
                </a:lnTo>
                <a:cubicBezTo>
                  <a:pt x="4064077" y="2700646"/>
                  <a:pt x="3590077" y="3174646"/>
                  <a:pt x="3005368" y="3174646"/>
                </a:cubicBezTo>
                <a:lnTo>
                  <a:pt x="0" y="31790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285913"/>
            <a:ext cx="3556793" cy="503067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5" y="480555"/>
            <a:ext cx="807322" cy="94971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938" y="404922"/>
            <a:ext cx="686183" cy="104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59" y="580215"/>
            <a:ext cx="10050741" cy="601507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5325" y="476250"/>
            <a:ext cx="7976402" cy="1262468"/>
          </a:xfrm>
        </p:spPr>
        <p:txBody>
          <a:bodyPr>
            <a:normAutofit/>
          </a:bodyPr>
          <a:lstStyle/>
          <a:p>
            <a:pPr algn="l"/>
            <a:r>
              <a:rPr lang="pl-PL" dirty="0">
                <a:solidFill>
                  <a:srgbClr val="D50D66"/>
                </a:solidFill>
              </a:rPr>
              <a:t>EXPO 2022- </a:t>
            </a:r>
            <a:r>
              <a:rPr lang="pl-PL" dirty="0" err="1">
                <a:solidFill>
                  <a:srgbClr val="D50D66"/>
                </a:solidFill>
              </a:rPr>
              <a:t>Composition</a:t>
            </a:r>
            <a:endParaRPr lang="pl-PL" dirty="0">
              <a:solidFill>
                <a:srgbClr val="D50D66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65" y="1134720"/>
            <a:ext cx="9926435" cy="490606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5325" y="501650"/>
            <a:ext cx="5273965" cy="1325563"/>
          </a:xfrm>
        </p:spPr>
        <p:txBody>
          <a:bodyPr>
            <a:normAutofit/>
          </a:bodyPr>
          <a:lstStyle/>
          <a:p>
            <a:pPr algn="l"/>
            <a:r>
              <a:rPr lang="pl-PL" dirty="0">
                <a:solidFill>
                  <a:srgbClr val="D50D66"/>
                </a:solidFill>
              </a:rPr>
              <a:t>BUILDINGS OF EXPO</a:t>
            </a:r>
            <a:endParaRPr lang="pl-PL" dirty="0">
              <a:solidFill>
                <a:srgbClr val="D50D66"/>
              </a:solidFill>
              <a:latin typeface="Funkis Mager" panose="00000400000000000000" pitchFamily="50" charset="-18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3" y="4447092"/>
            <a:ext cx="3410563" cy="215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5325" y="476250"/>
            <a:ext cx="10801350" cy="1422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D50D66"/>
                </a:solidFill>
              </a:rPr>
              <a:t>THE TRANSFORMATION </a:t>
            </a:r>
            <a:r>
              <a:rPr lang="pl-PL" dirty="0">
                <a:solidFill>
                  <a:srgbClr val="D50D66"/>
                </a:solidFill>
              </a:rPr>
              <a:t/>
            </a:r>
            <a:br>
              <a:rPr lang="pl-PL" dirty="0">
                <a:solidFill>
                  <a:srgbClr val="D50D66"/>
                </a:solidFill>
              </a:rPr>
            </a:br>
            <a:r>
              <a:rPr lang="en-US" dirty="0">
                <a:solidFill>
                  <a:srgbClr val="D50D66"/>
                </a:solidFill>
              </a:rPr>
              <a:t>OF THE CITY </a:t>
            </a:r>
            <a:r>
              <a:rPr lang="pl-PL" dirty="0">
                <a:solidFill>
                  <a:srgbClr val="D50D66"/>
                </a:solidFill>
              </a:rPr>
              <a:t>AFTER</a:t>
            </a:r>
            <a:r>
              <a:rPr lang="en-US" dirty="0">
                <a:solidFill>
                  <a:srgbClr val="D50D66"/>
                </a:solidFill>
              </a:rPr>
              <a:t> EXPO</a:t>
            </a:r>
          </a:p>
        </p:txBody>
      </p:sp>
    </p:spTree>
    <p:extLst>
      <p:ext uri="{BB962C8B-B14F-4D97-AF65-F5344CB8AC3E}">
        <p14:creationId xmlns:p14="http://schemas.microsoft.com/office/powerpoint/2010/main" val="200580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1598665"/>
            <a:ext cx="6639529" cy="391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60"/>
          <p:cNvSpPr txBox="1">
            <a:spLocks noChangeArrowheads="1"/>
          </p:cNvSpPr>
          <p:nvPr/>
        </p:nvSpPr>
        <p:spPr bwMode="auto">
          <a:xfrm>
            <a:off x="336550" y="4776788"/>
            <a:ext cx="378286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400" dirty="0" err="1">
                <a:latin typeface="Lato Light" panose="020F0302020204030203" pitchFamily="34" charset="-18"/>
              </a:rPr>
              <a:t>Countries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very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interested</a:t>
            </a:r>
            <a:r>
              <a:rPr lang="pl-PL" altLang="pl-PL" sz="1400" dirty="0">
                <a:latin typeface="Lato Light" panose="020F0302020204030203" pitchFamily="34" charset="-18"/>
              </a:rPr>
              <a:t> in </a:t>
            </a:r>
            <a:r>
              <a:rPr lang="pl-PL" altLang="pl-PL" sz="1400" dirty="0" err="1">
                <a:latin typeface="Lato Light" panose="020F0302020204030203" pitchFamily="34" charset="-18"/>
              </a:rPr>
              <a:t>urban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renewal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include</a:t>
            </a:r>
            <a:r>
              <a:rPr lang="pl-PL" altLang="pl-PL" sz="1400" dirty="0">
                <a:latin typeface="Lato Light" panose="020F0302020204030203" pitchFamily="34" charset="-18"/>
              </a:rPr>
              <a:t>: Ghana, </a:t>
            </a:r>
            <a:r>
              <a:rPr lang="pl-PL" altLang="pl-PL" sz="1400" dirty="0" err="1">
                <a:latin typeface="Lato Light" panose="020F0302020204030203" pitchFamily="34" charset="-18"/>
              </a:rPr>
              <a:t>Guinea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Kenya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Morocco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South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Africa</a:t>
            </a:r>
            <a:r>
              <a:rPr lang="pl-PL" altLang="pl-PL" sz="1400" dirty="0">
                <a:latin typeface="Lato Light" panose="020F0302020204030203" pitchFamily="34" charset="-18"/>
              </a:rPr>
              <a:t>, Tanzania, </a:t>
            </a:r>
            <a:r>
              <a:rPr lang="pl-PL" altLang="pl-PL" sz="1400" dirty="0" err="1">
                <a:latin typeface="Lato Light" panose="020F0302020204030203" pitchFamily="34" charset="-18"/>
              </a:rPr>
              <a:t>Tunisia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Bulgaria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Croatia</a:t>
            </a:r>
            <a:r>
              <a:rPr lang="pl-PL" altLang="pl-PL" sz="1400" dirty="0">
                <a:latin typeface="Lato Light" panose="020F0302020204030203" pitchFamily="34" charset="-18"/>
              </a:rPr>
              <a:t>, Czech Republic, Estonia, Russia, </a:t>
            </a:r>
            <a:r>
              <a:rPr lang="pl-PL" altLang="pl-PL" sz="1400" dirty="0" err="1">
                <a:latin typeface="Lato Light" panose="020F0302020204030203" pitchFamily="34" charset="-18"/>
              </a:rPr>
              <a:t>Hungary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Slovenia</a:t>
            </a:r>
            <a:r>
              <a:rPr lang="pl-PL" altLang="pl-PL" sz="1400" dirty="0">
                <a:latin typeface="Lato Light" panose="020F0302020204030203" pitchFamily="34" charset="-18"/>
              </a:rPr>
              <a:t>, Romania, </a:t>
            </a:r>
            <a:r>
              <a:rPr lang="pl-PL" altLang="pl-PL" sz="1400" dirty="0" err="1">
                <a:latin typeface="Lato Light" panose="020F0302020204030203" pitchFamily="34" charset="-18"/>
              </a:rPr>
              <a:t>Slovakia</a:t>
            </a:r>
            <a:r>
              <a:rPr lang="pl-PL" altLang="pl-PL" sz="1400" dirty="0">
                <a:latin typeface="Lato Light" panose="020F0302020204030203" pitchFamily="34" charset="-18"/>
              </a:rPr>
              <a:t>, China, Australia, Japan, </a:t>
            </a:r>
            <a:r>
              <a:rPr lang="pl-PL" altLang="pl-PL" sz="1400" dirty="0" err="1">
                <a:latin typeface="Lato Light" panose="020F0302020204030203" pitchFamily="34" charset="-18"/>
              </a:rPr>
              <a:t>Thailand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Vietnam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South</a:t>
            </a:r>
            <a:r>
              <a:rPr lang="pl-PL" altLang="pl-PL" sz="1400" dirty="0">
                <a:latin typeface="Lato Light" panose="020F0302020204030203" pitchFamily="34" charset="-18"/>
              </a:rPr>
              <a:t> Korea, </a:t>
            </a:r>
            <a:r>
              <a:rPr lang="pl-PL" altLang="pl-PL" sz="1400" dirty="0" err="1">
                <a:latin typeface="Lato Light" panose="020F0302020204030203" pitchFamily="34" charset="-18"/>
              </a:rPr>
              <a:t>Argentina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Bahamas</a:t>
            </a:r>
            <a:r>
              <a:rPr lang="pl-PL" altLang="pl-PL" sz="1400" dirty="0">
                <a:latin typeface="Lato Light" panose="020F0302020204030203" pitchFamily="34" charset="-18"/>
              </a:rPr>
              <a:t>, Belize, </a:t>
            </a:r>
            <a:r>
              <a:rPr lang="pl-PL" altLang="pl-PL" sz="1400" dirty="0" err="1">
                <a:latin typeface="Lato Light" panose="020F0302020204030203" pitchFamily="34" charset="-18"/>
              </a:rPr>
              <a:t>Brazil</a:t>
            </a:r>
            <a:r>
              <a:rPr lang="pl-PL" altLang="pl-PL" sz="1400" dirty="0">
                <a:latin typeface="Lato Light" panose="020F0302020204030203" pitchFamily="34" charset="-18"/>
              </a:rPr>
              <a:t>, Honduras, </a:t>
            </a:r>
            <a:r>
              <a:rPr lang="pl-PL" altLang="pl-PL" sz="1400" dirty="0" err="1">
                <a:latin typeface="Lato Light" panose="020F0302020204030203" pitchFamily="34" charset="-18"/>
              </a:rPr>
              <a:t>Guatemala</a:t>
            </a:r>
            <a:r>
              <a:rPr lang="pl-PL" altLang="pl-PL" sz="1400" dirty="0">
                <a:latin typeface="Lato Light" panose="020F0302020204030203" pitchFamily="34" charset="-18"/>
              </a:rPr>
              <a:t>, Mexico, Panama, Columbia, </a:t>
            </a:r>
            <a:r>
              <a:rPr lang="pl-PL" altLang="pl-PL" sz="1400" dirty="0" err="1">
                <a:latin typeface="Lato Light" panose="020F0302020204030203" pitchFamily="34" charset="-18"/>
              </a:rPr>
              <a:t>Venezuela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</a:p>
        </p:txBody>
      </p:sp>
      <p:sp>
        <p:nvSpPr>
          <p:cNvPr id="49156" name="TextBox 365"/>
          <p:cNvSpPr txBox="1">
            <a:spLocks noChangeArrowheads="1"/>
          </p:cNvSpPr>
          <p:nvPr/>
        </p:nvSpPr>
        <p:spPr bwMode="auto">
          <a:xfrm>
            <a:off x="4295774" y="5608638"/>
            <a:ext cx="398924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400" dirty="0" err="1">
                <a:latin typeface="Lato Light" panose="020F0302020204030203" pitchFamily="34" charset="-18"/>
              </a:rPr>
              <a:t>Countries</a:t>
            </a:r>
            <a:r>
              <a:rPr lang="pl-PL" altLang="pl-PL" sz="1400" dirty="0">
                <a:latin typeface="Lato Light" panose="020F0302020204030203" pitchFamily="34" charset="-18"/>
              </a:rPr>
              <a:t> with </a:t>
            </a:r>
            <a:r>
              <a:rPr lang="pl-PL" altLang="pl-PL" sz="1400" dirty="0" err="1">
                <a:latin typeface="Lato Light" panose="020F0302020204030203" pitchFamily="34" charset="-18"/>
              </a:rPr>
              <a:t>low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interest</a:t>
            </a:r>
            <a:r>
              <a:rPr lang="pl-PL" altLang="pl-PL" sz="1400" dirty="0">
                <a:latin typeface="Lato Light" panose="020F0302020204030203" pitchFamily="34" charset="-18"/>
              </a:rPr>
              <a:t> in </a:t>
            </a:r>
            <a:r>
              <a:rPr lang="pl-PL" altLang="pl-PL" sz="1400" dirty="0" err="1">
                <a:latin typeface="Lato Light" panose="020F0302020204030203" pitchFamily="34" charset="-18"/>
              </a:rPr>
              <a:t>urban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renewal</a:t>
            </a:r>
            <a:r>
              <a:rPr lang="pl-PL" altLang="pl-PL" sz="1400" dirty="0">
                <a:latin typeface="Lato Light" panose="020F0302020204030203" pitchFamily="34" charset="-18"/>
              </a:rPr>
              <a:t>: Uganda, </a:t>
            </a:r>
            <a:r>
              <a:rPr lang="pl-PL" altLang="pl-PL" sz="1400" dirty="0" err="1">
                <a:latin typeface="Lato Light" panose="020F0302020204030203" pitchFamily="34" charset="-18"/>
              </a:rPr>
              <a:t>Swaziland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South</a:t>
            </a:r>
            <a:r>
              <a:rPr lang="pl-PL" altLang="pl-PL" sz="1400" dirty="0">
                <a:latin typeface="Lato Light" panose="020F0302020204030203" pitchFamily="34" charset="-18"/>
              </a:rPr>
              <a:t> Sudan, Rwanda, Burundi, Lesotho, </a:t>
            </a:r>
            <a:r>
              <a:rPr lang="pl-PL" altLang="pl-PL" sz="1400" dirty="0" err="1">
                <a:latin typeface="Lato Light" panose="020F0302020204030203" pitchFamily="34" charset="-18"/>
              </a:rPr>
              <a:t>Kuwait</a:t>
            </a:r>
            <a:r>
              <a:rPr lang="pl-PL" altLang="pl-PL" sz="1400" dirty="0">
                <a:latin typeface="Lato Light" panose="020F0302020204030203" pitchFamily="34" charset="-18"/>
              </a:rPr>
              <a:t>, Syria, Mongolia, Sri Lanka, </a:t>
            </a:r>
            <a:r>
              <a:rPr lang="pl-PL" altLang="pl-PL" sz="1400" dirty="0" err="1">
                <a:latin typeface="Lato Light" panose="020F0302020204030203" pitchFamily="34" charset="-18"/>
              </a:rPr>
              <a:t>Fiji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Kyrgyzstan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Dominican</a:t>
            </a:r>
            <a:r>
              <a:rPr lang="pl-PL" altLang="pl-PL" sz="1400" dirty="0">
                <a:latin typeface="Lato Light" panose="020F0302020204030203" pitchFamily="34" charset="-18"/>
              </a:rPr>
              <a:t> Republic, Grenada</a:t>
            </a:r>
          </a:p>
        </p:txBody>
      </p:sp>
      <p:sp>
        <p:nvSpPr>
          <p:cNvPr id="49157" name="TextBox 360"/>
          <p:cNvSpPr txBox="1">
            <a:spLocks noChangeArrowheads="1"/>
          </p:cNvSpPr>
          <p:nvPr/>
        </p:nvSpPr>
        <p:spPr bwMode="auto">
          <a:xfrm>
            <a:off x="336550" y="2205038"/>
            <a:ext cx="340518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400" dirty="0" err="1">
                <a:latin typeface="Lato Light" panose="020F0302020204030203" pitchFamily="34" charset="-18"/>
              </a:rPr>
              <a:t>Countries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which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have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carried</a:t>
            </a:r>
            <a:r>
              <a:rPr lang="pl-PL" altLang="pl-PL" sz="1400" dirty="0">
                <a:latin typeface="Lato Light" panose="020F0302020204030203" pitchFamily="34" charset="-18"/>
              </a:rPr>
              <a:t> out </a:t>
            </a:r>
            <a:r>
              <a:rPr lang="pl-PL" altLang="pl-PL" sz="1400" dirty="0" err="1">
                <a:latin typeface="Lato Light" panose="020F0302020204030203" pitchFamily="34" charset="-18"/>
              </a:rPr>
              <a:t>urban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renewal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processes</a:t>
            </a:r>
            <a:r>
              <a:rPr lang="pl-PL" altLang="pl-PL" sz="1400" dirty="0">
                <a:latin typeface="Lato Light" panose="020F0302020204030203" pitchFamily="34" charset="-18"/>
              </a:rPr>
              <a:t> (</a:t>
            </a:r>
            <a:r>
              <a:rPr lang="pl-PL" altLang="pl-PL" sz="1400" dirty="0" err="1">
                <a:latin typeface="Lato Light" panose="020F0302020204030203" pitchFamily="34" charset="-18"/>
              </a:rPr>
              <a:t>that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have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urban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renewal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strategies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plans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or</a:t>
            </a:r>
            <a:r>
              <a:rPr lang="pl-PL" altLang="pl-PL" sz="1400" dirty="0">
                <a:latin typeface="Lato Light" panose="020F0302020204030203" pitchFamily="34" charset="-18"/>
              </a:rPr>
              <a:t> </a:t>
            </a:r>
            <a:r>
              <a:rPr lang="pl-PL" altLang="pl-PL" sz="1400" dirty="0" err="1">
                <a:latin typeface="Lato Light" panose="020F0302020204030203" pitchFamily="34" charset="-18"/>
              </a:rPr>
              <a:t>programmes</a:t>
            </a:r>
            <a:r>
              <a:rPr lang="pl-PL" altLang="pl-PL" sz="1400" dirty="0">
                <a:latin typeface="Lato Light" panose="020F0302020204030203" pitchFamily="34" charset="-18"/>
              </a:rPr>
              <a:t> in place): Austria, </a:t>
            </a:r>
            <a:r>
              <a:rPr lang="pl-PL" altLang="pl-PL" sz="1400" dirty="0" err="1">
                <a:latin typeface="Lato Light" panose="020F0302020204030203" pitchFamily="34" charset="-18"/>
              </a:rPr>
              <a:t>Belgium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Denmark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Finland</a:t>
            </a:r>
            <a:r>
              <a:rPr lang="pl-PL" altLang="pl-PL" sz="1400" dirty="0">
                <a:latin typeface="Lato Light" panose="020F0302020204030203" pitchFamily="34" charset="-18"/>
              </a:rPr>
              <a:t>, France, </a:t>
            </a:r>
            <a:r>
              <a:rPr lang="pl-PL" altLang="pl-PL" sz="1400" dirty="0" err="1">
                <a:latin typeface="Lato Light" panose="020F0302020204030203" pitchFamily="34" charset="-18"/>
              </a:rPr>
              <a:t>Spain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Netherlands</a:t>
            </a:r>
            <a:r>
              <a:rPr lang="pl-PL" altLang="pl-PL" sz="1400" dirty="0">
                <a:latin typeface="Lato Light" panose="020F0302020204030203" pitchFamily="34" charset="-18"/>
              </a:rPr>
              <a:t>, Germany, </a:t>
            </a:r>
            <a:r>
              <a:rPr lang="pl-PL" altLang="pl-PL" sz="1400" dirty="0" err="1">
                <a:latin typeface="Lato Light" panose="020F0302020204030203" pitchFamily="34" charset="-18"/>
              </a:rPr>
              <a:t>Iceland</a:t>
            </a:r>
            <a:r>
              <a:rPr lang="pl-PL" altLang="pl-PL" sz="1400" dirty="0">
                <a:latin typeface="Lato Light" panose="020F0302020204030203" pitchFamily="34" charset="-18"/>
              </a:rPr>
              <a:t>, Portugal, </a:t>
            </a:r>
            <a:r>
              <a:rPr lang="pl-PL" altLang="pl-PL" sz="1400" dirty="0" err="1">
                <a:latin typeface="Lato Light" panose="020F0302020204030203" pitchFamily="34" charset="-18"/>
              </a:rPr>
              <a:t>Switzerland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Sweden</a:t>
            </a:r>
            <a:r>
              <a:rPr lang="pl-PL" altLang="pl-PL" sz="1400" dirty="0">
                <a:latin typeface="Lato Light" panose="020F0302020204030203" pitchFamily="34" charset="-18"/>
              </a:rPr>
              <a:t>, United </a:t>
            </a:r>
            <a:r>
              <a:rPr lang="pl-PL" altLang="pl-PL" sz="1400" dirty="0" err="1">
                <a:latin typeface="Lato Light" panose="020F0302020204030203" pitchFamily="34" charset="-18"/>
              </a:rPr>
              <a:t>Kingdom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Egypt</a:t>
            </a:r>
            <a:r>
              <a:rPr lang="pl-PL" altLang="pl-PL" sz="1400" dirty="0">
                <a:latin typeface="Lato Light" panose="020F0302020204030203" pitchFamily="34" charset="-18"/>
              </a:rPr>
              <a:t>, </a:t>
            </a:r>
            <a:r>
              <a:rPr lang="pl-PL" altLang="pl-PL" sz="1400" dirty="0" err="1">
                <a:latin typeface="Lato Light" panose="020F0302020204030203" pitchFamily="34" charset="-18"/>
              </a:rPr>
              <a:t>Saudi</a:t>
            </a:r>
            <a:r>
              <a:rPr lang="pl-PL" altLang="pl-PL" sz="1400" dirty="0">
                <a:latin typeface="Lato Light" panose="020F0302020204030203" pitchFamily="34" charset="-18"/>
              </a:rPr>
              <a:t> Arabia, </a:t>
            </a:r>
            <a:r>
              <a:rPr lang="pl-PL" altLang="pl-PL" sz="1400" dirty="0" err="1">
                <a:latin typeface="Lato Light" panose="020F0302020204030203" pitchFamily="34" charset="-18"/>
              </a:rPr>
              <a:t>Israel</a:t>
            </a:r>
            <a:r>
              <a:rPr lang="pl-PL" altLang="pl-PL" sz="1400" dirty="0">
                <a:latin typeface="Lato Light" panose="020F0302020204030203" pitchFamily="34" charset="-18"/>
              </a:rPr>
              <a:t>, United Arab </a:t>
            </a:r>
            <a:r>
              <a:rPr lang="pl-PL" altLang="pl-PL" sz="1400" dirty="0" err="1">
                <a:latin typeface="Lato Light" panose="020F0302020204030203" pitchFamily="34" charset="-18"/>
              </a:rPr>
              <a:t>Emirates</a:t>
            </a:r>
            <a:r>
              <a:rPr lang="pl-PL" altLang="pl-PL" sz="1400" dirty="0">
                <a:latin typeface="Lato Light" panose="020F0302020204030203" pitchFamily="34" charset="-18"/>
              </a:rPr>
              <a:t>, USA</a:t>
            </a:r>
          </a:p>
        </p:txBody>
      </p:sp>
      <p:sp>
        <p:nvSpPr>
          <p:cNvPr id="3" name="Prostokąt: zaokrąglone rogi 2"/>
          <p:cNvSpPr>
            <a:spLocks noChangeAspect="1"/>
          </p:cNvSpPr>
          <p:nvPr/>
        </p:nvSpPr>
        <p:spPr>
          <a:xfrm rot="2700000">
            <a:off x="334169" y="4360069"/>
            <a:ext cx="323850" cy="325438"/>
          </a:xfrm>
          <a:prstGeom prst="roundRect">
            <a:avLst/>
          </a:prstGeom>
          <a:solidFill>
            <a:srgbClr val="1A8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Prostokąt: zaokrąglone rogi 15"/>
          <p:cNvSpPr>
            <a:spLocks noChangeAspect="1"/>
          </p:cNvSpPr>
          <p:nvPr/>
        </p:nvSpPr>
        <p:spPr>
          <a:xfrm rot="2700000">
            <a:off x="334169" y="1796256"/>
            <a:ext cx="323850" cy="32543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Prostokąt: zaokrąglone rogi 17"/>
          <p:cNvSpPr>
            <a:spLocks noChangeAspect="1"/>
          </p:cNvSpPr>
          <p:nvPr/>
        </p:nvSpPr>
        <p:spPr>
          <a:xfrm rot="2700000">
            <a:off x="4291013" y="5121275"/>
            <a:ext cx="323850" cy="323850"/>
          </a:xfrm>
          <a:prstGeom prst="roundRect">
            <a:avLst/>
          </a:prstGeom>
          <a:solidFill>
            <a:srgbClr val="B0E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" name="Tytuł 1"/>
          <p:cNvSpPr txBox="1">
            <a:spLocks/>
          </p:cNvSpPr>
          <p:nvPr/>
        </p:nvSpPr>
        <p:spPr bwMode="auto">
          <a:xfrm>
            <a:off x="0" y="299302"/>
            <a:ext cx="12192000" cy="185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l-PL" dirty="0">
                <a:solidFill>
                  <a:srgbClr val="E30613"/>
                </a:solidFill>
                <a:latin typeface="Funkis Medelfet" pitchFamily="2" charset="-18"/>
              </a:rPr>
              <a:t>In its essence, regeneration supplements</a:t>
            </a:r>
            <a:r>
              <a:rPr lang="pl-PL" altLang="pl-PL" dirty="0">
                <a:solidFill>
                  <a:srgbClr val="E30613"/>
                </a:solidFill>
                <a:latin typeface="Funkis Medelfet" pitchFamily="2" charset="-18"/>
              </a:rPr>
              <a:t/>
            </a:r>
            <a:br>
              <a:rPr lang="pl-PL" altLang="pl-PL" dirty="0">
                <a:solidFill>
                  <a:srgbClr val="E30613"/>
                </a:solidFill>
                <a:latin typeface="Funkis Medelfet" pitchFamily="2" charset="-18"/>
              </a:rPr>
            </a:br>
            <a:r>
              <a:rPr lang="en-US" altLang="pl-PL" dirty="0">
                <a:solidFill>
                  <a:srgbClr val="E30613"/>
                </a:solidFill>
                <a:latin typeface="Funkis Medelfet" pitchFamily="2" charset="-18"/>
              </a:rPr>
              <a:t>the global debate about the development</a:t>
            </a:r>
            <a:r>
              <a:rPr lang="pl-PL" altLang="pl-PL" dirty="0">
                <a:solidFill>
                  <a:srgbClr val="E30613"/>
                </a:solidFill>
                <a:latin typeface="Funkis Medelfet" pitchFamily="2" charset="-18"/>
              </a:rPr>
              <a:t/>
            </a:r>
            <a:br>
              <a:rPr lang="pl-PL" altLang="pl-PL" dirty="0">
                <a:solidFill>
                  <a:srgbClr val="E30613"/>
                </a:solidFill>
                <a:latin typeface="Funkis Medelfet" pitchFamily="2" charset="-18"/>
              </a:rPr>
            </a:br>
            <a:r>
              <a:rPr lang="en-US" altLang="pl-PL" dirty="0">
                <a:solidFill>
                  <a:srgbClr val="E30613"/>
                </a:solidFill>
                <a:latin typeface="Funkis Medelfet" pitchFamily="2" charset="-18"/>
              </a:rPr>
              <a:t>of societies</a:t>
            </a:r>
            <a:endParaRPr lang="pl-PL" altLang="pl-PL" dirty="0">
              <a:solidFill>
                <a:srgbClr val="E30613"/>
              </a:solidFill>
              <a:latin typeface="Funkis Medelfet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8832300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ytuł 1"/>
          <p:cNvSpPr>
            <a:spLocks noGrp="1"/>
          </p:cNvSpPr>
          <p:nvPr>
            <p:ph type="title"/>
          </p:nvPr>
        </p:nvSpPr>
        <p:spPr>
          <a:xfrm>
            <a:off x="-8732" y="476250"/>
            <a:ext cx="12209463" cy="1268413"/>
          </a:xfrm>
        </p:spPr>
        <p:txBody>
          <a:bodyPr/>
          <a:lstStyle/>
          <a:p>
            <a:pPr algn="ctr" eaLnBrk="1" hangingPunct="1"/>
            <a:r>
              <a:rPr lang="pl-PL" altLang="pl-PL" dirty="0">
                <a:solidFill>
                  <a:srgbClr val="E30613"/>
                </a:solidFill>
                <a:latin typeface="Funkis Medelfet" pitchFamily="2" charset="-18"/>
              </a:rPr>
              <a:t>CITY RE:INVENTED</a:t>
            </a:r>
          </a:p>
        </p:txBody>
      </p:sp>
      <p:sp>
        <p:nvSpPr>
          <p:cNvPr id="63491" name="Symbol zastępczy zawartości 2"/>
          <p:cNvSpPr>
            <a:spLocks noGrp="1"/>
          </p:cNvSpPr>
          <p:nvPr>
            <p:ph idx="1"/>
          </p:nvPr>
        </p:nvSpPr>
        <p:spPr>
          <a:xfrm>
            <a:off x="695325" y="1913515"/>
            <a:ext cx="10801350" cy="936625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ts val="2400"/>
              </a:lnSpc>
              <a:spcBef>
                <a:spcPts val="1200"/>
              </a:spcBef>
              <a:buClr>
                <a:srgbClr val="C80F69"/>
              </a:buClr>
              <a:buFont typeface="Arial" panose="020B0604020202020204" pitchFamily="34" charset="0"/>
              <a:buNone/>
            </a:pPr>
            <a:r>
              <a:rPr lang="en-US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  <a:t>THE MOTTO </a:t>
            </a:r>
            <a:r>
              <a:rPr lang="en-US" altLang="pl-PL" sz="2000" dirty="0">
                <a:solidFill>
                  <a:srgbClr val="E30613"/>
                </a:solidFill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  <a:t>CITY RE:INVENTED </a:t>
            </a:r>
            <a:r>
              <a:rPr lang="en-US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  <a:t>IS UNIVERSAL, ORIGINAL </a:t>
            </a:r>
            <a:r>
              <a:rPr lang="pl-PL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  <a:t/>
            </a:r>
            <a:br>
              <a:rPr lang="pl-PL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</a:br>
            <a:r>
              <a:rPr lang="en-US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  <a:t>AND HAS A MULTIDIMENSIONAL CHARACTER. MOREOVER, IN A SIMPLE WAY </a:t>
            </a:r>
            <a:r>
              <a:rPr lang="pl-PL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  <a:t/>
            </a:r>
            <a:br>
              <a:rPr lang="pl-PL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</a:br>
            <a:r>
              <a:rPr lang="en-US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  <a:t>IT REFLECTS THE MESSAGE OF EXPO 2022, </a:t>
            </a:r>
            <a:r>
              <a:rPr lang="pl-PL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  <a:t/>
            </a:r>
            <a:br>
              <a:rPr lang="pl-PL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</a:br>
            <a:r>
              <a:rPr lang="en-US" altLang="pl-PL" sz="2000" dirty="0">
                <a:latin typeface="Funkis Medelfet" pitchFamily="2" charset="-18"/>
                <a:ea typeface="Lato Light" panose="020F0302020204030203" pitchFamily="34" charset="-18"/>
                <a:cs typeface="Lato Light" panose="020F0302020204030203" pitchFamily="34" charset="-18"/>
              </a:rPr>
              <a:t>WHICH IS URBAN REGENERATION</a:t>
            </a:r>
            <a:endParaRPr lang="pl-PL" altLang="pl-PL" sz="2000" dirty="0">
              <a:latin typeface="Funkis Mager" pitchFamily="2" charset="-18"/>
              <a:ea typeface="Lato Light" panose="020F0302020204030203" pitchFamily="34" charset="-18"/>
              <a:cs typeface="Lato Light" panose="020F0302020204030203" pitchFamily="34" charset="-18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 bwMode="auto">
          <a:xfrm>
            <a:off x="2346035" y="3767138"/>
            <a:ext cx="766618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numCol="2" spcCol="14400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pl-PL" sz="1800" b="1" dirty="0">
                <a:solidFill>
                  <a:srgbClr val="E30613"/>
                </a:solidFill>
                <a:latin typeface="Lato" panose="020F0502020204030203" pitchFamily="34" charset="-18"/>
                <a:ea typeface="Lato Light" panose="020F0302020204030203" pitchFamily="34" charset="-18"/>
                <a:cs typeface="Lato Light" panose="020F0302020204030203" pitchFamily="34" charset="-18"/>
              </a:rPr>
              <a:t>“Re:” </a:t>
            </a:r>
            <a:r>
              <a:rPr lang="en-US" altLang="pl-PL" sz="1800" dirty="0">
                <a:ea typeface="Lato Light" panose="020F0302020204030203" pitchFamily="34" charset="-18"/>
                <a:cs typeface="Lato Light" panose="020F0302020204030203" pitchFamily="34" charset="-18"/>
              </a:rPr>
              <a:t>is the essence of renewal, the process of transformation, is a symbol of the life cycle of the city</a:t>
            </a:r>
          </a:p>
          <a:p>
            <a:pPr marL="0" indent="0" eaLnBrk="1" hangingPunct="1">
              <a:buNone/>
              <a:defRPr/>
            </a:pPr>
            <a:r>
              <a:rPr lang="en-US" altLang="pl-PL" sz="1800" b="1" dirty="0">
                <a:solidFill>
                  <a:srgbClr val="E30613"/>
                </a:solidFill>
                <a:latin typeface="Lato" panose="020F0502020204030203" pitchFamily="34" charset="-18"/>
                <a:ea typeface="Lato Light" panose="020F0302020204030203" pitchFamily="34" charset="-18"/>
                <a:cs typeface="Lato Light" panose="020F0302020204030203" pitchFamily="34" charset="-18"/>
              </a:rPr>
              <a:t>”Re:” </a:t>
            </a:r>
            <a:r>
              <a:rPr lang="en-US" altLang="pl-PL" sz="1800" dirty="0">
                <a:ea typeface="Lato Light" panose="020F0302020204030203" pitchFamily="34" charset="-18"/>
                <a:cs typeface="Lato Light" panose="020F0302020204030203" pitchFamily="34" charset="-18"/>
              </a:rPr>
              <a:t>is a response to human needs and natural social and community behaviors, as well as the processes taking place in the urban space</a:t>
            </a:r>
          </a:p>
          <a:p>
            <a:pPr marL="0" indent="0" eaLnBrk="1" hangingPunct="1">
              <a:buNone/>
              <a:defRPr/>
            </a:pPr>
            <a:r>
              <a:rPr lang="en-US" altLang="pl-PL" sz="1800" b="1" dirty="0">
                <a:solidFill>
                  <a:srgbClr val="E30613"/>
                </a:solidFill>
                <a:latin typeface="Lato" panose="020F0502020204030203" pitchFamily="34" charset="-18"/>
                <a:ea typeface="Lato Light" panose="020F0302020204030203" pitchFamily="34" charset="-18"/>
                <a:cs typeface="Lato Light" panose="020F0302020204030203" pitchFamily="34" charset="-18"/>
              </a:rPr>
              <a:t>„Re:” </a:t>
            </a:r>
            <a:r>
              <a:rPr lang="en-US" altLang="pl-PL" sz="1800" dirty="0">
                <a:ea typeface="Lato Light" panose="020F0302020204030203" pitchFamily="34" charset="-18"/>
                <a:cs typeface="Lato Light" panose="020F0302020204030203" pitchFamily="34" charset="-18"/>
              </a:rPr>
              <a:t>is also a symbol of modern communication via the use of new technologies</a:t>
            </a:r>
          </a:p>
          <a:p>
            <a:pPr marL="0" indent="0" eaLnBrk="1" hangingPunct="1">
              <a:buNone/>
              <a:defRPr/>
            </a:pPr>
            <a:r>
              <a:rPr lang="en-US" altLang="pl-PL" sz="1800" b="1" dirty="0">
                <a:solidFill>
                  <a:srgbClr val="E30613"/>
                </a:solidFill>
                <a:latin typeface="Lato" panose="020F0502020204030203" pitchFamily="34" charset="-18"/>
                <a:ea typeface="Lato Light" panose="020F0302020204030203" pitchFamily="34" charset="-18"/>
                <a:cs typeface="Lato Light" panose="020F0302020204030203" pitchFamily="34" charset="-18"/>
              </a:rPr>
              <a:t>„Invented” </a:t>
            </a:r>
            <a:r>
              <a:rPr lang="en-US" altLang="pl-PL" sz="1800" dirty="0">
                <a:ea typeface="Lato Light" panose="020F0302020204030203" pitchFamily="34" charset="-18"/>
                <a:cs typeface="Lato Light" panose="020F0302020204030203" pitchFamily="34" charset="-18"/>
              </a:rPr>
              <a:t>shows the assumptions of modern urban regeneration and creativity</a:t>
            </a:r>
          </a:p>
          <a:p>
            <a:pPr marL="0" indent="0" eaLnBrk="1" hangingPunct="1">
              <a:buNone/>
              <a:defRPr/>
            </a:pPr>
            <a:endParaRPr lang="en-US" altLang="pl-PL" sz="1800" dirty="0">
              <a:ea typeface="Lato Light" panose="020F0302020204030203" pitchFamily="34" charset="-18"/>
              <a:cs typeface="Lato Light" panose="020F0302020204030203" pitchFamily="34" charset="-18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9669894" y="-36944"/>
            <a:ext cx="2559050" cy="1985963"/>
            <a:chOff x="9632950" y="0"/>
            <a:chExt cx="2559050" cy="1985963"/>
          </a:xfrm>
          <a:noFill/>
        </p:grpSpPr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9632950" y="412750"/>
              <a:ext cx="369888" cy="463550"/>
            </a:xfrm>
            <a:custGeom>
              <a:avLst/>
              <a:gdLst>
                <a:gd name="T0" fmla="*/ 148 w 233"/>
                <a:gd name="T1" fmla="*/ 27 h 292"/>
                <a:gd name="T2" fmla="*/ 148 w 233"/>
                <a:gd name="T3" fmla="*/ 27 h 292"/>
                <a:gd name="T4" fmla="*/ 126 w 233"/>
                <a:gd name="T5" fmla="*/ 9 h 292"/>
                <a:gd name="T6" fmla="*/ 103 w 233"/>
                <a:gd name="T7" fmla="*/ 0 h 292"/>
                <a:gd name="T8" fmla="*/ 76 w 233"/>
                <a:gd name="T9" fmla="*/ 0 h 292"/>
                <a:gd name="T10" fmla="*/ 54 w 233"/>
                <a:gd name="T11" fmla="*/ 9 h 292"/>
                <a:gd name="T12" fmla="*/ 31 w 233"/>
                <a:gd name="T13" fmla="*/ 22 h 292"/>
                <a:gd name="T14" fmla="*/ 13 w 233"/>
                <a:gd name="T15" fmla="*/ 40 h 292"/>
                <a:gd name="T16" fmla="*/ 0 w 233"/>
                <a:gd name="T17" fmla="*/ 63 h 292"/>
                <a:gd name="T18" fmla="*/ 0 w 233"/>
                <a:gd name="T19" fmla="*/ 90 h 292"/>
                <a:gd name="T20" fmla="*/ 0 w 233"/>
                <a:gd name="T21" fmla="*/ 206 h 292"/>
                <a:gd name="T22" fmla="*/ 0 w 233"/>
                <a:gd name="T23" fmla="*/ 206 h 292"/>
                <a:gd name="T24" fmla="*/ 0 w 233"/>
                <a:gd name="T25" fmla="*/ 233 h 292"/>
                <a:gd name="T26" fmla="*/ 13 w 233"/>
                <a:gd name="T27" fmla="*/ 256 h 292"/>
                <a:gd name="T28" fmla="*/ 31 w 233"/>
                <a:gd name="T29" fmla="*/ 274 h 292"/>
                <a:gd name="T30" fmla="*/ 54 w 233"/>
                <a:gd name="T31" fmla="*/ 287 h 292"/>
                <a:gd name="T32" fmla="*/ 76 w 233"/>
                <a:gd name="T33" fmla="*/ 292 h 292"/>
                <a:gd name="T34" fmla="*/ 103 w 233"/>
                <a:gd name="T35" fmla="*/ 292 h 292"/>
                <a:gd name="T36" fmla="*/ 126 w 233"/>
                <a:gd name="T37" fmla="*/ 283 h 292"/>
                <a:gd name="T38" fmla="*/ 148 w 233"/>
                <a:gd name="T39" fmla="*/ 269 h 292"/>
                <a:gd name="T40" fmla="*/ 207 w 233"/>
                <a:gd name="T41" fmla="*/ 211 h 292"/>
                <a:gd name="T42" fmla="*/ 207 w 233"/>
                <a:gd name="T43" fmla="*/ 211 h 292"/>
                <a:gd name="T44" fmla="*/ 220 w 233"/>
                <a:gd name="T45" fmla="*/ 197 h 292"/>
                <a:gd name="T46" fmla="*/ 229 w 233"/>
                <a:gd name="T47" fmla="*/ 179 h 292"/>
                <a:gd name="T48" fmla="*/ 233 w 233"/>
                <a:gd name="T49" fmla="*/ 166 h 292"/>
                <a:gd name="T50" fmla="*/ 233 w 233"/>
                <a:gd name="T51" fmla="*/ 148 h 292"/>
                <a:gd name="T52" fmla="*/ 233 w 233"/>
                <a:gd name="T53" fmla="*/ 130 h 292"/>
                <a:gd name="T54" fmla="*/ 229 w 233"/>
                <a:gd name="T55" fmla="*/ 112 h 292"/>
                <a:gd name="T56" fmla="*/ 220 w 233"/>
                <a:gd name="T57" fmla="*/ 99 h 292"/>
                <a:gd name="T58" fmla="*/ 207 w 233"/>
                <a:gd name="T59" fmla="*/ 85 h 292"/>
                <a:gd name="T60" fmla="*/ 148 w 233"/>
                <a:gd name="T61" fmla="*/ 2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3" h="292">
                  <a:moveTo>
                    <a:pt x="148" y="27"/>
                  </a:moveTo>
                  <a:lnTo>
                    <a:pt x="148" y="27"/>
                  </a:lnTo>
                  <a:lnTo>
                    <a:pt x="126" y="9"/>
                  </a:lnTo>
                  <a:lnTo>
                    <a:pt x="103" y="0"/>
                  </a:lnTo>
                  <a:lnTo>
                    <a:pt x="76" y="0"/>
                  </a:lnTo>
                  <a:lnTo>
                    <a:pt x="54" y="9"/>
                  </a:lnTo>
                  <a:lnTo>
                    <a:pt x="31" y="22"/>
                  </a:lnTo>
                  <a:lnTo>
                    <a:pt x="13" y="40"/>
                  </a:lnTo>
                  <a:lnTo>
                    <a:pt x="0" y="63"/>
                  </a:lnTo>
                  <a:lnTo>
                    <a:pt x="0" y="9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0" y="233"/>
                  </a:lnTo>
                  <a:lnTo>
                    <a:pt x="13" y="256"/>
                  </a:lnTo>
                  <a:lnTo>
                    <a:pt x="31" y="274"/>
                  </a:lnTo>
                  <a:lnTo>
                    <a:pt x="54" y="287"/>
                  </a:lnTo>
                  <a:lnTo>
                    <a:pt x="76" y="292"/>
                  </a:lnTo>
                  <a:lnTo>
                    <a:pt x="103" y="292"/>
                  </a:lnTo>
                  <a:lnTo>
                    <a:pt x="126" y="283"/>
                  </a:lnTo>
                  <a:lnTo>
                    <a:pt x="148" y="269"/>
                  </a:lnTo>
                  <a:lnTo>
                    <a:pt x="207" y="211"/>
                  </a:lnTo>
                  <a:lnTo>
                    <a:pt x="207" y="211"/>
                  </a:lnTo>
                  <a:lnTo>
                    <a:pt x="220" y="197"/>
                  </a:lnTo>
                  <a:lnTo>
                    <a:pt x="229" y="179"/>
                  </a:lnTo>
                  <a:lnTo>
                    <a:pt x="233" y="166"/>
                  </a:lnTo>
                  <a:lnTo>
                    <a:pt x="233" y="148"/>
                  </a:lnTo>
                  <a:lnTo>
                    <a:pt x="233" y="130"/>
                  </a:lnTo>
                  <a:lnTo>
                    <a:pt x="229" y="112"/>
                  </a:lnTo>
                  <a:lnTo>
                    <a:pt x="220" y="99"/>
                  </a:lnTo>
                  <a:lnTo>
                    <a:pt x="207" y="85"/>
                  </a:lnTo>
                  <a:lnTo>
                    <a:pt x="148" y="27"/>
                  </a:lnTo>
                  <a:close/>
                </a:path>
              </a:pathLst>
            </a:custGeom>
            <a:grpFill/>
            <a:ln w="9525">
              <a:solidFill>
                <a:srgbClr val="E3061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10239375" y="0"/>
              <a:ext cx="1952625" cy="1985963"/>
            </a:xfrm>
            <a:custGeom>
              <a:avLst/>
              <a:gdLst>
                <a:gd name="T0" fmla="*/ 0 w 1230"/>
                <a:gd name="T1" fmla="*/ 1161 h 1251"/>
                <a:gd name="T2" fmla="*/ 4 w 1230"/>
                <a:gd name="T3" fmla="*/ 1179 h 1251"/>
                <a:gd name="T4" fmla="*/ 18 w 1230"/>
                <a:gd name="T5" fmla="*/ 1211 h 1251"/>
                <a:gd name="T6" fmla="*/ 40 w 1230"/>
                <a:gd name="T7" fmla="*/ 1238 h 1251"/>
                <a:gd name="T8" fmla="*/ 72 w 1230"/>
                <a:gd name="T9" fmla="*/ 1251 h 1251"/>
                <a:gd name="T10" fmla="*/ 381 w 1230"/>
                <a:gd name="T11" fmla="*/ 1251 h 1251"/>
                <a:gd name="T12" fmla="*/ 399 w 1230"/>
                <a:gd name="T13" fmla="*/ 1251 h 1251"/>
                <a:gd name="T14" fmla="*/ 431 w 1230"/>
                <a:gd name="T15" fmla="*/ 1238 h 1251"/>
                <a:gd name="T16" fmla="*/ 453 w 1230"/>
                <a:gd name="T17" fmla="*/ 1211 h 1251"/>
                <a:gd name="T18" fmla="*/ 467 w 1230"/>
                <a:gd name="T19" fmla="*/ 1179 h 1251"/>
                <a:gd name="T20" fmla="*/ 471 w 1230"/>
                <a:gd name="T21" fmla="*/ 928 h 1251"/>
                <a:gd name="T22" fmla="*/ 471 w 1230"/>
                <a:gd name="T23" fmla="*/ 910 h 1251"/>
                <a:gd name="T24" fmla="*/ 485 w 1230"/>
                <a:gd name="T25" fmla="*/ 879 h 1251"/>
                <a:gd name="T26" fmla="*/ 507 w 1230"/>
                <a:gd name="T27" fmla="*/ 856 h 1251"/>
                <a:gd name="T28" fmla="*/ 543 w 1230"/>
                <a:gd name="T29" fmla="*/ 843 h 1251"/>
                <a:gd name="T30" fmla="*/ 763 w 1230"/>
                <a:gd name="T31" fmla="*/ 838 h 1251"/>
                <a:gd name="T32" fmla="*/ 776 w 1230"/>
                <a:gd name="T33" fmla="*/ 838 h 1251"/>
                <a:gd name="T34" fmla="*/ 812 w 1230"/>
                <a:gd name="T35" fmla="*/ 825 h 1251"/>
                <a:gd name="T36" fmla="*/ 1203 w 1230"/>
                <a:gd name="T37" fmla="*/ 435 h 1251"/>
                <a:gd name="T38" fmla="*/ 1217 w 1230"/>
                <a:gd name="T39" fmla="*/ 421 h 1251"/>
                <a:gd name="T40" fmla="*/ 1230 w 1230"/>
                <a:gd name="T41" fmla="*/ 390 h 1251"/>
                <a:gd name="T42" fmla="*/ 1230 w 1230"/>
                <a:gd name="T43" fmla="*/ 31 h 1251"/>
                <a:gd name="T44" fmla="*/ 1230 w 1230"/>
                <a:gd name="T45" fmla="*/ 18 h 1251"/>
                <a:gd name="T46" fmla="*/ 0 w 1230"/>
                <a:gd name="T47" fmla="*/ 0 h 1251"/>
                <a:gd name="T48" fmla="*/ 449 w 1230"/>
                <a:gd name="T49" fmla="*/ 691 h 1251"/>
                <a:gd name="T50" fmla="*/ 435 w 1230"/>
                <a:gd name="T51" fmla="*/ 699 h 1251"/>
                <a:gd name="T52" fmla="*/ 404 w 1230"/>
                <a:gd name="T53" fmla="*/ 713 h 1251"/>
                <a:gd name="T54" fmla="*/ 368 w 1230"/>
                <a:gd name="T55" fmla="*/ 713 h 1251"/>
                <a:gd name="T56" fmla="*/ 336 w 1230"/>
                <a:gd name="T57" fmla="*/ 699 h 1251"/>
                <a:gd name="T58" fmla="*/ 103 w 1230"/>
                <a:gd name="T59" fmla="*/ 471 h 1251"/>
                <a:gd name="T60" fmla="*/ 94 w 1230"/>
                <a:gd name="T61" fmla="*/ 457 h 1251"/>
                <a:gd name="T62" fmla="*/ 80 w 1230"/>
                <a:gd name="T63" fmla="*/ 426 h 1251"/>
                <a:gd name="T64" fmla="*/ 80 w 1230"/>
                <a:gd name="T65" fmla="*/ 390 h 1251"/>
                <a:gd name="T66" fmla="*/ 94 w 1230"/>
                <a:gd name="T67" fmla="*/ 359 h 1251"/>
                <a:gd name="T68" fmla="*/ 323 w 1230"/>
                <a:gd name="T69" fmla="*/ 126 h 1251"/>
                <a:gd name="T70" fmla="*/ 336 w 1230"/>
                <a:gd name="T71" fmla="*/ 117 h 1251"/>
                <a:gd name="T72" fmla="*/ 368 w 1230"/>
                <a:gd name="T73" fmla="*/ 103 h 1251"/>
                <a:gd name="T74" fmla="*/ 404 w 1230"/>
                <a:gd name="T75" fmla="*/ 103 h 1251"/>
                <a:gd name="T76" fmla="*/ 435 w 1230"/>
                <a:gd name="T77" fmla="*/ 117 h 1251"/>
                <a:gd name="T78" fmla="*/ 669 w 1230"/>
                <a:gd name="T79" fmla="*/ 345 h 1251"/>
                <a:gd name="T80" fmla="*/ 678 w 1230"/>
                <a:gd name="T81" fmla="*/ 359 h 1251"/>
                <a:gd name="T82" fmla="*/ 691 w 1230"/>
                <a:gd name="T83" fmla="*/ 390 h 1251"/>
                <a:gd name="T84" fmla="*/ 691 w 1230"/>
                <a:gd name="T85" fmla="*/ 426 h 1251"/>
                <a:gd name="T86" fmla="*/ 678 w 1230"/>
                <a:gd name="T87" fmla="*/ 457 h 1251"/>
                <a:gd name="T88" fmla="*/ 669 w 1230"/>
                <a:gd name="T89" fmla="*/ 47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30" h="1251">
                  <a:moveTo>
                    <a:pt x="0" y="0"/>
                  </a:moveTo>
                  <a:lnTo>
                    <a:pt x="0" y="1161"/>
                  </a:lnTo>
                  <a:lnTo>
                    <a:pt x="0" y="1161"/>
                  </a:lnTo>
                  <a:lnTo>
                    <a:pt x="4" y="1179"/>
                  </a:lnTo>
                  <a:lnTo>
                    <a:pt x="9" y="1197"/>
                  </a:lnTo>
                  <a:lnTo>
                    <a:pt x="18" y="1211"/>
                  </a:lnTo>
                  <a:lnTo>
                    <a:pt x="27" y="1224"/>
                  </a:lnTo>
                  <a:lnTo>
                    <a:pt x="40" y="1238"/>
                  </a:lnTo>
                  <a:lnTo>
                    <a:pt x="54" y="1242"/>
                  </a:lnTo>
                  <a:lnTo>
                    <a:pt x="72" y="1251"/>
                  </a:lnTo>
                  <a:lnTo>
                    <a:pt x="89" y="1251"/>
                  </a:lnTo>
                  <a:lnTo>
                    <a:pt x="381" y="1251"/>
                  </a:lnTo>
                  <a:lnTo>
                    <a:pt x="381" y="1251"/>
                  </a:lnTo>
                  <a:lnTo>
                    <a:pt x="399" y="1251"/>
                  </a:lnTo>
                  <a:lnTo>
                    <a:pt x="417" y="1242"/>
                  </a:lnTo>
                  <a:lnTo>
                    <a:pt x="431" y="1238"/>
                  </a:lnTo>
                  <a:lnTo>
                    <a:pt x="444" y="1224"/>
                  </a:lnTo>
                  <a:lnTo>
                    <a:pt x="453" y="1211"/>
                  </a:lnTo>
                  <a:lnTo>
                    <a:pt x="462" y="1197"/>
                  </a:lnTo>
                  <a:lnTo>
                    <a:pt x="467" y="1179"/>
                  </a:lnTo>
                  <a:lnTo>
                    <a:pt x="471" y="1161"/>
                  </a:lnTo>
                  <a:lnTo>
                    <a:pt x="471" y="928"/>
                  </a:lnTo>
                  <a:lnTo>
                    <a:pt x="471" y="928"/>
                  </a:lnTo>
                  <a:lnTo>
                    <a:pt x="471" y="910"/>
                  </a:lnTo>
                  <a:lnTo>
                    <a:pt x="476" y="892"/>
                  </a:lnTo>
                  <a:lnTo>
                    <a:pt x="485" y="879"/>
                  </a:lnTo>
                  <a:lnTo>
                    <a:pt x="494" y="865"/>
                  </a:lnTo>
                  <a:lnTo>
                    <a:pt x="507" y="856"/>
                  </a:lnTo>
                  <a:lnTo>
                    <a:pt x="525" y="847"/>
                  </a:lnTo>
                  <a:lnTo>
                    <a:pt x="543" y="843"/>
                  </a:lnTo>
                  <a:lnTo>
                    <a:pt x="561" y="838"/>
                  </a:lnTo>
                  <a:lnTo>
                    <a:pt x="763" y="838"/>
                  </a:lnTo>
                  <a:lnTo>
                    <a:pt x="763" y="838"/>
                  </a:lnTo>
                  <a:lnTo>
                    <a:pt x="776" y="838"/>
                  </a:lnTo>
                  <a:lnTo>
                    <a:pt x="794" y="834"/>
                  </a:lnTo>
                  <a:lnTo>
                    <a:pt x="812" y="825"/>
                  </a:lnTo>
                  <a:lnTo>
                    <a:pt x="826" y="812"/>
                  </a:lnTo>
                  <a:lnTo>
                    <a:pt x="1203" y="435"/>
                  </a:lnTo>
                  <a:lnTo>
                    <a:pt x="1203" y="435"/>
                  </a:lnTo>
                  <a:lnTo>
                    <a:pt x="1217" y="421"/>
                  </a:lnTo>
                  <a:lnTo>
                    <a:pt x="1226" y="404"/>
                  </a:lnTo>
                  <a:lnTo>
                    <a:pt x="1230" y="390"/>
                  </a:lnTo>
                  <a:lnTo>
                    <a:pt x="1230" y="372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30" y="18"/>
                  </a:lnTo>
                  <a:lnTo>
                    <a:pt x="1226" y="0"/>
                  </a:lnTo>
                  <a:lnTo>
                    <a:pt x="0" y="0"/>
                  </a:lnTo>
                  <a:close/>
                  <a:moveTo>
                    <a:pt x="669" y="471"/>
                  </a:moveTo>
                  <a:lnTo>
                    <a:pt x="449" y="691"/>
                  </a:lnTo>
                  <a:lnTo>
                    <a:pt x="449" y="691"/>
                  </a:lnTo>
                  <a:lnTo>
                    <a:pt x="435" y="699"/>
                  </a:lnTo>
                  <a:lnTo>
                    <a:pt x="422" y="708"/>
                  </a:lnTo>
                  <a:lnTo>
                    <a:pt x="404" y="713"/>
                  </a:lnTo>
                  <a:lnTo>
                    <a:pt x="386" y="713"/>
                  </a:lnTo>
                  <a:lnTo>
                    <a:pt x="368" y="713"/>
                  </a:lnTo>
                  <a:lnTo>
                    <a:pt x="354" y="708"/>
                  </a:lnTo>
                  <a:lnTo>
                    <a:pt x="336" y="699"/>
                  </a:lnTo>
                  <a:lnTo>
                    <a:pt x="323" y="691"/>
                  </a:lnTo>
                  <a:lnTo>
                    <a:pt x="103" y="471"/>
                  </a:lnTo>
                  <a:lnTo>
                    <a:pt x="103" y="471"/>
                  </a:lnTo>
                  <a:lnTo>
                    <a:pt x="94" y="457"/>
                  </a:lnTo>
                  <a:lnTo>
                    <a:pt x="85" y="439"/>
                  </a:lnTo>
                  <a:lnTo>
                    <a:pt x="80" y="426"/>
                  </a:lnTo>
                  <a:lnTo>
                    <a:pt x="80" y="408"/>
                  </a:lnTo>
                  <a:lnTo>
                    <a:pt x="80" y="390"/>
                  </a:lnTo>
                  <a:lnTo>
                    <a:pt x="85" y="372"/>
                  </a:lnTo>
                  <a:lnTo>
                    <a:pt x="94" y="359"/>
                  </a:lnTo>
                  <a:lnTo>
                    <a:pt x="103" y="345"/>
                  </a:lnTo>
                  <a:lnTo>
                    <a:pt x="323" y="126"/>
                  </a:lnTo>
                  <a:lnTo>
                    <a:pt x="323" y="126"/>
                  </a:lnTo>
                  <a:lnTo>
                    <a:pt x="336" y="117"/>
                  </a:lnTo>
                  <a:lnTo>
                    <a:pt x="354" y="108"/>
                  </a:lnTo>
                  <a:lnTo>
                    <a:pt x="368" y="103"/>
                  </a:lnTo>
                  <a:lnTo>
                    <a:pt x="386" y="99"/>
                  </a:lnTo>
                  <a:lnTo>
                    <a:pt x="404" y="103"/>
                  </a:lnTo>
                  <a:lnTo>
                    <a:pt x="422" y="108"/>
                  </a:lnTo>
                  <a:lnTo>
                    <a:pt x="435" y="117"/>
                  </a:lnTo>
                  <a:lnTo>
                    <a:pt x="449" y="126"/>
                  </a:lnTo>
                  <a:lnTo>
                    <a:pt x="669" y="345"/>
                  </a:lnTo>
                  <a:lnTo>
                    <a:pt x="669" y="345"/>
                  </a:lnTo>
                  <a:lnTo>
                    <a:pt x="678" y="359"/>
                  </a:lnTo>
                  <a:lnTo>
                    <a:pt x="687" y="372"/>
                  </a:lnTo>
                  <a:lnTo>
                    <a:pt x="691" y="390"/>
                  </a:lnTo>
                  <a:lnTo>
                    <a:pt x="696" y="408"/>
                  </a:lnTo>
                  <a:lnTo>
                    <a:pt x="691" y="426"/>
                  </a:lnTo>
                  <a:lnTo>
                    <a:pt x="687" y="439"/>
                  </a:lnTo>
                  <a:lnTo>
                    <a:pt x="678" y="457"/>
                  </a:lnTo>
                  <a:lnTo>
                    <a:pt x="669" y="471"/>
                  </a:lnTo>
                  <a:lnTo>
                    <a:pt x="669" y="471"/>
                  </a:lnTo>
                  <a:close/>
                </a:path>
              </a:pathLst>
            </a:custGeom>
            <a:grpFill/>
            <a:ln w="9525">
              <a:solidFill>
                <a:srgbClr val="E3061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13499336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l-PL" dirty="0">
                <a:latin typeface="Funkis Medelfet" pitchFamily="2" charset="-18"/>
              </a:rPr>
              <a:t>A UNIQUE APPROACH</a:t>
            </a:r>
            <a:br>
              <a:rPr lang="en-US" altLang="pl-PL" dirty="0">
                <a:latin typeface="Funkis Medelfet" pitchFamily="2" charset="-18"/>
              </a:rPr>
            </a:br>
            <a:r>
              <a:rPr lang="en-US" altLang="pl-PL" sz="2800" dirty="0">
                <a:solidFill>
                  <a:schemeClr val="tx1"/>
                </a:solidFill>
                <a:latin typeface="Funkis Mager" pitchFamily="2" charset="-18"/>
              </a:rPr>
              <a:t>STRENGTHS OF EXPO 2022</a:t>
            </a:r>
            <a:endParaRPr lang="pl-PL" sz="2800" dirty="0">
              <a:solidFill>
                <a:schemeClr val="tx1"/>
              </a:solidFill>
              <a:latin typeface="Funkis Mager" pitchFamily="2" charset="-18"/>
            </a:endParaRPr>
          </a:p>
        </p:txBody>
      </p:sp>
      <p:sp>
        <p:nvSpPr>
          <p:cNvPr id="52227" name="Symbol zastępczy zawartości 2"/>
          <p:cNvSpPr>
            <a:spLocks noGrp="1"/>
          </p:cNvSpPr>
          <p:nvPr>
            <p:ph idx="1"/>
          </p:nvPr>
        </p:nvSpPr>
        <p:spPr>
          <a:xfrm>
            <a:off x="1773381" y="1995055"/>
            <a:ext cx="9723293" cy="4201705"/>
          </a:xfrm>
          <a:extLst/>
        </p:spPr>
        <p:txBody>
          <a:bodyPr numCol="1" spcCol="180000"/>
          <a:lstStyle/>
          <a:p>
            <a:pPr marL="285750" lvl="1" indent="-285750"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en-US" altLang="pl-PL" dirty="0">
                <a:ea typeface="Lato Light" panose="020F0302020204030203" pitchFamily="34" charset="-18"/>
                <a:cs typeface="Lato Light" panose="020F0302020204030203" pitchFamily="34" charset="-18"/>
              </a:rPr>
              <a:t>Central location -  EXPO returns to the original format of the Exhibition </a:t>
            </a:r>
          </a:p>
          <a:p>
            <a:pPr marL="285750" lvl="1" indent="-285750"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en-US" altLang="pl-PL" dirty="0">
                <a:ea typeface="Lato Light" panose="020F0302020204030203" pitchFamily="34" charset="-18"/>
                <a:cs typeface="Lato Light" panose="020F0302020204030203" pitchFamily="34" charset="-18"/>
              </a:rPr>
              <a:t>EXPO 2022 in </a:t>
            </a:r>
            <a:r>
              <a:rPr lang="en-US" altLang="pl-PL" dirty="0" err="1">
                <a:ea typeface="Lato Light" panose="020F0302020204030203" pitchFamily="34" charset="-18"/>
                <a:cs typeface="Lato Light" panose="020F0302020204030203" pitchFamily="34" charset="-18"/>
              </a:rPr>
              <a:t>Łódź</a:t>
            </a:r>
            <a:r>
              <a:rPr lang="en-US" altLang="pl-PL" dirty="0">
                <a:ea typeface="Lato Light" panose="020F0302020204030203" pitchFamily="34" charset="-18"/>
                <a:cs typeface="Lato Light" panose="020F0302020204030203" pitchFamily="34" charset="-18"/>
              </a:rPr>
              <a:t> will be incorporated into the city landscape </a:t>
            </a:r>
          </a:p>
          <a:p>
            <a:pPr marL="285750" lvl="1" indent="-285750"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en-US" altLang="pl-PL" dirty="0">
                <a:ea typeface="Lato Light" panose="020F0302020204030203" pitchFamily="34" charset="-18"/>
                <a:cs typeface="Lato Light" panose="020F0302020204030203" pitchFamily="34" charset="-18"/>
              </a:rPr>
              <a:t>Smart and sustainable EXPO</a:t>
            </a:r>
          </a:p>
          <a:p>
            <a:pPr marL="285750" lvl="1" indent="-285750"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en-US" altLang="pl-PL" dirty="0">
                <a:ea typeface="Lato Light" panose="020F0302020204030203" pitchFamily="34" charset="-18"/>
                <a:cs typeface="Lato Light" panose="020F0302020204030203" pitchFamily="34" charset="-18"/>
              </a:rPr>
              <a:t>Rather than an isolated event, the Exhibition will be an integral part of its environment</a:t>
            </a:r>
          </a:p>
          <a:p>
            <a:pPr marL="285750" lvl="1" indent="-285750"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en-US" altLang="pl-PL" dirty="0">
                <a:ea typeface="Lato Light" panose="020F0302020204030203" pitchFamily="34" charset="-18"/>
                <a:cs typeface="Lato Light" panose="020F0302020204030203" pitchFamily="34" charset="-18"/>
              </a:rPr>
              <a:t>Polish effective EXPO formula </a:t>
            </a:r>
          </a:p>
          <a:p>
            <a:pPr marL="285750" lvl="1" indent="-285750"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en-US" altLang="pl-PL" dirty="0">
                <a:ea typeface="Lato Light" panose="020F0302020204030203" pitchFamily="34" charset="-18"/>
                <a:cs typeface="Lato Light" panose="020F0302020204030203" pitchFamily="34" charset="-18"/>
              </a:rPr>
              <a:t>Development of innovative companies </a:t>
            </a:r>
          </a:p>
          <a:p>
            <a:pPr marL="285750" lvl="1" indent="-285750"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en-US" altLang="pl-PL" dirty="0">
                <a:ea typeface="Lato Light" panose="020F0302020204030203" pitchFamily="34" charset="-18"/>
                <a:cs typeface="Lato Light" panose="020F0302020204030203" pitchFamily="34" charset="-18"/>
              </a:rPr>
              <a:t>EXPO 2022 will be a place of experiencing emotions</a:t>
            </a:r>
          </a:p>
          <a:p>
            <a:pPr marL="285750" lvl="1" indent="-285750"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en-US" altLang="pl-PL" dirty="0">
                <a:ea typeface="Lato Light" panose="020F0302020204030203" pitchFamily="34" charset="-18"/>
                <a:cs typeface="Lato Light" panose="020F0302020204030203" pitchFamily="34" charset="-18"/>
              </a:rPr>
              <a:t>EXPO as the next grand celebration in Poland and as a symbol of Polish transformation</a:t>
            </a:r>
            <a:endParaRPr lang="pl-PL" altLang="pl-PL" sz="1800" dirty="0">
              <a:ea typeface="Lato Light" panose="020F0302020204030203" pitchFamily="34" charset="-18"/>
              <a:cs typeface="Lato Light" panose="020F0302020204030203" pitchFamily="34" charset="-18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9669894" y="-36944"/>
            <a:ext cx="2559050" cy="1985963"/>
            <a:chOff x="9632950" y="0"/>
            <a:chExt cx="2559050" cy="1985963"/>
          </a:xfrm>
          <a:noFill/>
        </p:grpSpPr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9632950" y="412750"/>
              <a:ext cx="369888" cy="463550"/>
            </a:xfrm>
            <a:custGeom>
              <a:avLst/>
              <a:gdLst>
                <a:gd name="T0" fmla="*/ 148 w 233"/>
                <a:gd name="T1" fmla="*/ 27 h 292"/>
                <a:gd name="T2" fmla="*/ 148 w 233"/>
                <a:gd name="T3" fmla="*/ 27 h 292"/>
                <a:gd name="T4" fmla="*/ 126 w 233"/>
                <a:gd name="T5" fmla="*/ 9 h 292"/>
                <a:gd name="T6" fmla="*/ 103 w 233"/>
                <a:gd name="T7" fmla="*/ 0 h 292"/>
                <a:gd name="T8" fmla="*/ 76 w 233"/>
                <a:gd name="T9" fmla="*/ 0 h 292"/>
                <a:gd name="T10" fmla="*/ 54 w 233"/>
                <a:gd name="T11" fmla="*/ 9 h 292"/>
                <a:gd name="T12" fmla="*/ 31 w 233"/>
                <a:gd name="T13" fmla="*/ 22 h 292"/>
                <a:gd name="T14" fmla="*/ 13 w 233"/>
                <a:gd name="T15" fmla="*/ 40 h 292"/>
                <a:gd name="T16" fmla="*/ 0 w 233"/>
                <a:gd name="T17" fmla="*/ 63 h 292"/>
                <a:gd name="T18" fmla="*/ 0 w 233"/>
                <a:gd name="T19" fmla="*/ 90 h 292"/>
                <a:gd name="T20" fmla="*/ 0 w 233"/>
                <a:gd name="T21" fmla="*/ 206 h 292"/>
                <a:gd name="T22" fmla="*/ 0 w 233"/>
                <a:gd name="T23" fmla="*/ 206 h 292"/>
                <a:gd name="T24" fmla="*/ 0 w 233"/>
                <a:gd name="T25" fmla="*/ 233 h 292"/>
                <a:gd name="T26" fmla="*/ 13 w 233"/>
                <a:gd name="T27" fmla="*/ 256 h 292"/>
                <a:gd name="T28" fmla="*/ 31 w 233"/>
                <a:gd name="T29" fmla="*/ 274 h 292"/>
                <a:gd name="T30" fmla="*/ 54 w 233"/>
                <a:gd name="T31" fmla="*/ 287 h 292"/>
                <a:gd name="T32" fmla="*/ 76 w 233"/>
                <a:gd name="T33" fmla="*/ 292 h 292"/>
                <a:gd name="T34" fmla="*/ 103 w 233"/>
                <a:gd name="T35" fmla="*/ 292 h 292"/>
                <a:gd name="T36" fmla="*/ 126 w 233"/>
                <a:gd name="T37" fmla="*/ 283 h 292"/>
                <a:gd name="T38" fmla="*/ 148 w 233"/>
                <a:gd name="T39" fmla="*/ 269 h 292"/>
                <a:gd name="T40" fmla="*/ 207 w 233"/>
                <a:gd name="T41" fmla="*/ 211 h 292"/>
                <a:gd name="T42" fmla="*/ 207 w 233"/>
                <a:gd name="T43" fmla="*/ 211 h 292"/>
                <a:gd name="T44" fmla="*/ 220 w 233"/>
                <a:gd name="T45" fmla="*/ 197 h 292"/>
                <a:gd name="T46" fmla="*/ 229 w 233"/>
                <a:gd name="T47" fmla="*/ 179 h 292"/>
                <a:gd name="T48" fmla="*/ 233 w 233"/>
                <a:gd name="T49" fmla="*/ 166 h 292"/>
                <a:gd name="T50" fmla="*/ 233 w 233"/>
                <a:gd name="T51" fmla="*/ 148 h 292"/>
                <a:gd name="T52" fmla="*/ 233 w 233"/>
                <a:gd name="T53" fmla="*/ 130 h 292"/>
                <a:gd name="T54" fmla="*/ 229 w 233"/>
                <a:gd name="T55" fmla="*/ 112 h 292"/>
                <a:gd name="T56" fmla="*/ 220 w 233"/>
                <a:gd name="T57" fmla="*/ 99 h 292"/>
                <a:gd name="T58" fmla="*/ 207 w 233"/>
                <a:gd name="T59" fmla="*/ 85 h 292"/>
                <a:gd name="T60" fmla="*/ 148 w 233"/>
                <a:gd name="T61" fmla="*/ 2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3" h="292">
                  <a:moveTo>
                    <a:pt x="148" y="27"/>
                  </a:moveTo>
                  <a:lnTo>
                    <a:pt x="148" y="27"/>
                  </a:lnTo>
                  <a:lnTo>
                    <a:pt x="126" y="9"/>
                  </a:lnTo>
                  <a:lnTo>
                    <a:pt x="103" y="0"/>
                  </a:lnTo>
                  <a:lnTo>
                    <a:pt x="76" y="0"/>
                  </a:lnTo>
                  <a:lnTo>
                    <a:pt x="54" y="9"/>
                  </a:lnTo>
                  <a:lnTo>
                    <a:pt x="31" y="22"/>
                  </a:lnTo>
                  <a:lnTo>
                    <a:pt x="13" y="40"/>
                  </a:lnTo>
                  <a:lnTo>
                    <a:pt x="0" y="63"/>
                  </a:lnTo>
                  <a:lnTo>
                    <a:pt x="0" y="9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0" y="233"/>
                  </a:lnTo>
                  <a:lnTo>
                    <a:pt x="13" y="256"/>
                  </a:lnTo>
                  <a:lnTo>
                    <a:pt x="31" y="274"/>
                  </a:lnTo>
                  <a:lnTo>
                    <a:pt x="54" y="287"/>
                  </a:lnTo>
                  <a:lnTo>
                    <a:pt x="76" y="292"/>
                  </a:lnTo>
                  <a:lnTo>
                    <a:pt x="103" y="292"/>
                  </a:lnTo>
                  <a:lnTo>
                    <a:pt x="126" y="283"/>
                  </a:lnTo>
                  <a:lnTo>
                    <a:pt x="148" y="269"/>
                  </a:lnTo>
                  <a:lnTo>
                    <a:pt x="207" y="211"/>
                  </a:lnTo>
                  <a:lnTo>
                    <a:pt x="207" y="211"/>
                  </a:lnTo>
                  <a:lnTo>
                    <a:pt x="220" y="197"/>
                  </a:lnTo>
                  <a:lnTo>
                    <a:pt x="229" y="179"/>
                  </a:lnTo>
                  <a:lnTo>
                    <a:pt x="233" y="166"/>
                  </a:lnTo>
                  <a:lnTo>
                    <a:pt x="233" y="148"/>
                  </a:lnTo>
                  <a:lnTo>
                    <a:pt x="233" y="130"/>
                  </a:lnTo>
                  <a:lnTo>
                    <a:pt x="229" y="112"/>
                  </a:lnTo>
                  <a:lnTo>
                    <a:pt x="220" y="99"/>
                  </a:lnTo>
                  <a:lnTo>
                    <a:pt x="207" y="85"/>
                  </a:lnTo>
                  <a:lnTo>
                    <a:pt x="148" y="27"/>
                  </a:lnTo>
                  <a:close/>
                </a:path>
              </a:pathLst>
            </a:custGeom>
            <a:grpFill/>
            <a:ln w="9525">
              <a:solidFill>
                <a:srgbClr val="E3061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10239375" y="0"/>
              <a:ext cx="1952625" cy="1985963"/>
            </a:xfrm>
            <a:custGeom>
              <a:avLst/>
              <a:gdLst>
                <a:gd name="T0" fmla="*/ 0 w 1230"/>
                <a:gd name="T1" fmla="*/ 1161 h 1251"/>
                <a:gd name="T2" fmla="*/ 4 w 1230"/>
                <a:gd name="T3" fmla="*/ 1179 h 1251"/>
                <a:gd name="T4" fmla="*/ 18 w 1230"/>
                <a:gd name="T5" fmla="*/ 1211 h 1251"/>
                <a:gd name="T6" fmla="*/ 40 w 1230"/>
                <a:gd name="T7" fmla="*/ 1238 h 1251"/>
                <a:gd name="T8" fmla="*/ 72 w 1230"/>
                <a:gd name="T9" fmla="*/ 1251 h 1251"/>
                <a:gd name="T10" fmla="*/ 381 w 1230"/>
                <a:gd name="T11" fmla="*/ 1251 h 1251"/>
                <a:gd name="T12" fmla="*/ 399 w 1230"/>
                <a:gd name="T13" fmla="*/ 1251 h 1251"/>
                <a:gd name="T14" fmla="*/ 431 w 1230"/>
                <a:gd name="T15" fmla="*/ 1238 h 1251"/>
                <a:gd name="T16" fmla="*/ 453 w 1230"/>
                <a:gd name="T17" fmla="*/ 1211 h 1251"/>
                <a:gd name="T18" fmla="*/ 467 w 1230"/>
                <a:gd name="T19" fmla="*/ 1179 h 1251"/>
                <a:gd name="T20" fmla="*/ 471 w 1230"/>
                <a:gd name="T21" fmla="*/ 928 h 1251"/>
                <a:gd name="T22" fmla="*/ 471 w 1230"/>
                <a:gd name="T23" fmla="*/ 910 h 1251"/>
                <a:gd name="T24" fmla="*/ 485 w 1230"/>
                <a:gd name="T25" fmla="*/ 879 h 1251"/>
                <a:gd name="T26" fmla="*/ 507 w 1230"/>
                <a:gd name="T27" fmla="*/ 856 h 1251"/>
                <a:gd name="T28" fmla="*/ 543 w 1230"/>
                <a:gd name="T29" fmla="*/ 843 h 1251"/>
                <a:gd name="T30" fmla="*/ 763 w 1230"/>
                <a:gd name="T31" fmla="*/ 838 h 1251"/>
                <a:gd name="T32" fmla="*/ 776 w 1230"/>
                <a:gd name="T33" fmla="*/ 838 h 1251"/>
                <a:gd name="T34" fmla="*/ 812 w 1230"/>
                <a:gd name="T35" fmla="*/ 825 h 1251"/>
                <a:gd name="T36" fmla="*/ 1203 w 1230"/>
                <a:gd name="T37" fmla="*/ 435 h 1251"/>
                <a:gd name="T38" fmla="*/ 1217 w 1230"/>
                <a:gd name="T39" fmla="*/ 421 h 1251"/>
                <a:gd name="T40" fmla="*/ 1230 w 1230"/>
                <a:gd name="T41" fmla="*/ 390 h 1251"/>
                <a:gd name="T42" fmla="*/ 1230 w 1230"/>
                <a:gd name="T43" fmla="*/ 31 h 1251"/>
                <a:gd name="T44" fmla="*/ 1230 w 1230"/>
                <a:gd name="T45" fmla="*/ 18 h 1251"/>
                <a:gd name="T46" fmla="*/ 0 w 1230"/>
                <a:gd name="T47" fmla="*/ 0 h 1251"/>
                <a:gd name="T48" fmla="*/ 449 w 1230"/>
                <a:gd name="T49" fmla="*/ 691 h 1251"/>
                <a:gd name="T50" fmla="*/ 435 w 1230"/>
                <a:gd name="T51" fmla="*/ 699 h 1251"/>
                <a:gd name="T52" fmla="*/ 404 w 1230"/>
                <a:gd name="T53" fmla="*/ 713 h 1251"/>
                <a:gd name="T54" fmla="*/ 368 w 1230"/>
                <a:gd name="T55" fmla="*/ 713 h 1251"/>
                <a:gd name="T56" fmla="*/ 336 w 1230"/>
                <a:gd name="T57" fmla="*/ 699 h 1251"/>
                <a:gd name="T58" fmla="*/ 103 w 1230"/>
                <a:gd name="T59" fmla="*/ 471 h 1251"/>
                <a:gd name="T60" fmla="*/ 94 w 1230"/>
                <a:gd name="T61" fmla="*/ 457 h 1251"/>
                <a:gd name="T62" fmla="*/ 80 w 1230"/>
                <a:gd name="T63" fmla="*/ 426 h 1251"/>
                <a:gd name="T64" fmla="*/ 80 w 1230"/>
                <a:gd name="T65" fmla="*/ 390 h 1251"/>
                <a:gd name="T66" fmla="*/ 94 w 1230"/>
                <a:gd name="T67" fmla="*/ 359 h 1251"/>
                <a:gd name="T68" fmla="*/ 323 w 1230"/>
                <a:gd name="T69" fmla="*/ 126 h 1251"/>
                <a:gd name="T70" fmla="*/ 336 w 1230"/>
                <a:gd name="T71" fmla="*/ 117 h 1251"/>
                <a:gd name="T72" fmla="*/ 368 w 1230"/>
                <a:gd name="T73" fmla="*/ 103 h 1251"/>
                <a:gd name="T74" fmla="*/ 404 w 1230"/>
                <a:gd name="T75" fmla="*/ 103 h 1251"/>
                <a:gd name="T76" fmla="*/ 435 w 1230"/>
                <a:gd name="T77" fmla="*/ 117 h 1251"/>
                <a:gd name="T78" fmla="*/ 669 w 1230"/>
                <a:gd name="T79" fmla="*/ 345 h 1251"/>
                <a:gd name="T80" fmla="*/ 678 w 1230"/>
                <a:gd name="T81" fmla="*/ 359 h 1251"/>
                <a:gd name="T82" fmla="*/ 691 w 1230"/>
                <a:gd name="T83" fmla="*/ 390 h 1251"/>
                <a:gd name="T84" fmla="*/ 691 w 1230"/>
                <a:gd name="T85" fmla="*/ 426 h 1251"/>
                <a:gd name="T86" fmla="*/ 678 w 1230"/>
                <a:gd name="T87" fmla="*/ 457 h 1251"/>
                <a:gd name="T88" fmla="*/ 669 w 1230"/>
                <a:gd name="T89" fmla="*/ 47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30" h="1251">
                  <a:moveTo>
                    <a:pt x="0" y="0"/>
                  </a:moveTo>
                  <a:lnTo>
                    <a:pt x="0" y="1161"/>
                  </a:lnTo>
                  <a:lnTo>
                    <a:pt x="0" y="1161"/>
                  </a:lnTo>
                  <a:lnTo>
                    <a:pt x="4" y="1179"/>
                  </a:lnTo>
                  <a:lnTo>
                    <a:pt x="9" y="1197"/>
                  </a:lnTo>
                  <a:lnTo>
                    <a:pt x="18" y="1211"/>
                  </a:lnTo>
                  <a:lnTo>
                    <a:pt x="27" y="1224"/>
                  </a:lnTo>
                  <a:lnTo>
                    <a:pt x="40" y="1238"/>
                  </a:lnTo>
                  <a:lnTo>
                    <a:pt x="54" y="1242"/>
                  </a:lnTo>
                  <a:lnTo>
                    <a:pt x="72" y="1251"/>
                  </a:lnTo>
                  <a:lnTo>
                    <a:pt x="89" y="1251"/>
                  </a:lnTo>
                  <a:lnTo>
                    <a:pt x="381" y="1251"/>
                  </a:lnTo>
                  <a:lnTo>
                    <a:pt x="381" y="1251"/>
                  </a:lnTo>
                  <a:lnTo>
                    <a:pt x="399" y="1251"/>
                  </a:lnTo>
                  <a:lnTo>
                    <a:pt x="417" y="1242"/>
                  </a:lnTo>
                  <a:lnTo>
                    <a:pt x="431" y="1238"/>
                  </a:lnTo>
                  <a:lnTo>
                    <a:pt x="444" y="1224"/>
                  </a:lnTo>
                  <a:lnTo>
                    <a:pt x="453" y="1211"/>
                  </a:lnTo>
                  <a:lnTo>
                    <a:pt x="462" y="1197"/>
                  </a:lnTo>
                  <a:lnTo>
                    <a:pt x="467" y="1179"/>
                  </a:lnTo>
                  <a:lnTo>
                    <a:pt x="471" y="1161"/>
                  </a:lnTo>
                  <a:lnTo>
                    <a:pt x="471" y="928"/>
                  </a:lnTo>
                  <a:lnTo>
                    <a:pt x="471" y="928"/>
                  </a:lnTo>
                  <a:lnTo>
                    <a:pt x="471" y="910"/>
                  </a:lnTo>
                  <a:lnTo>
                    <a:pt x="476" y="892"/>
                  </a:lnTo>
                  <a:lnTo>
                    <a:pt x="485" y="879"/>
                  </a:lnTo>
                  <a:lnTo>
                    <a:pt x="494" y="865"/>
                  </a:lnTo>
                  <a:lnTo>
                    <a:pt x="507" y="856"/>
                  </a:lnTo>
                  <a:lnTo>
                    <a:pt x="525" y="847"/>
                  </a:lnTo>
                  <a:lnTo>
                    <a:pt x="543" y="843"/>
                  </a:lnTo>
                  <a:lnTo>
                    <a:pt x="561" y="838"/>
                  </a:lnTo>
                  <a:lnTo>
                    <a:pt x="763" y="838"/>
                  </a:lnTo>
                  <a:lnTo>
                    <a:pt x="763" y="838"/>
                  </a:lnTo>
                  <a:lnTo>
                    <a:pt x="776" y="838"/>
                  </a:lnTo>
                  <a:lnTo>
                    <a:pt x="794" y="834"/>
                  </a:lnTo>
                  <a:lnTo>
                    <a:pt x="812" y="825"/>
                  </a:lnTo>
                  <a:lnTo>
                    <a:pt x="826" y="812"/>
                  </a:lnTo>
                  <a:lnTo>
                    <a:pt x="1203" y="435"/>
                  </a:lnTo>
                  <a:lnTo>
                    <a:pt x="1203" y="435"/>
                  </a:lnTo>
                  <a:lnTo>
                    <a:pt x="1217" y="421"/>
                  </a:lnTo>
                  <a:lnTo>
                    <a:pt x="1226" y="404"/>
                  </a:lnTo>
                  <a:lnTo>
                    <a:pt x="1230" y="390"/>
                  </a:lnTo>
                  <a:lnTo>
                    <a:pt x="1230" y="372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30" y="18"/>
                  </a:lnTo>
                  <a:lnTo>
                    <a:pt x="1226" y="0"/>
                  </a:lnTo>
                  <a:lnTo>
                    <a:pt x="0" y="0"/>
                  </a:lnTo>
                  <a:close/>
                  <a:moveTo>
                    <a:pt x="669" y="471"/>
                  </a:moveTo>
                  <a:lnTo>
                    <a:pt x="449" y="691"/>
                  </a:lnTo>
                  <a:lnTo>
                    <a:pt x="449" y="691"/>
                  </a:lnTo>
                  <a:lnTo>
                    <a:pt x="435" y="699"/>
                  </a:lnTo>
                  <a:lnTo>
                    <a:pt x="422" y="708"/>
                  </a:lnTo>
                  <a:lnTo>
                    <a:pt x="404" y="713"/>
                  </a:lnTo>
                  <a:lnTo>
                    <a:pt x="386" y="713"/>
                  </a:lnTo>
                  <a:lnTo>
                    <a:pt x="368" y="713"/>
                  </a:lnTo>
                  <a:lnTo>
                    <a:pt x="354" y="708"/>
                  </a:lnTo>
                  <a:lnTo>
                    <a:pt x="336" y="699"/>
                  </a:lnTo>
                  <a:lnTo>
                    <a:pt x="323" y="691"/>
                  </a:lnTo>
                  <a:lnTo>
                    <a:pt x="103" y="471"/>
                  </a:lnTo>
                  <a:lnTo>
                    <a:pt x="103" y="471"/>
                  </a:lnTo>
                  <a:lnTo>
                    <a:pt x="94" y="457"/>
                  </a:lnTo>
                  <a:lnTo>
                    <a:pt x="85" y="439"/>
                  </a:lnTo>
                  <a:lnTo>
                    <a:pt x="80" y="426"/>
                  </a:lnTo>
                  <a:lnTo>
                    <a:pt x="80" y="408"/>
                  </a:lnTo>
                  <a:lnTo>
                    <a:pt x="80" y="390"/>
                  </a:lnTo>
                  <a:lnTo>
                    <a:pt x="85" y="372"/>
                  </a:lnTo>
                  <a:lnTo>
                    <a:pt x="94" y="359"/>
                  </a:lnTo>
                  <a:lnTo>
                    <a:pt x="103" y="345"/>
                  </a:lnTo>
                  <a:lnTo>
                    <a:pt x="323" y="126"/>
                  </a:lnTo>
                  <a:lnTo>
                    <a:pt x="323" y="126"/>
                  </a:lnTo>
                  <a:lnTo>
                    <a:pt x="336" y="117"/>
                  </a:lnTo>
                  <a:lnTo>
                    <a:pt x="354" y="108"/>
                  </a:lnTo>
                  <a:lnTo>
                    <a:pt x="368" y="103"/>
                  </a:lnTo>
                  <a:lnTo>
                    <a:pt x="386" y="99"/>
                  </a:lnTo>
                  <a:lnTo>
                    <a:pt x="404" y="103"/>
                  </a:lnTo>
                  <a:lnTo>
                    <a:pt x="422" y="108"/>
                  </a:lnTo>
                  <a:lnTo>
                    <a:pt x="435" y="117"/>
                  </a:lnTo>
                  <a:lnTo>
                    <a:pt x="449" y="126"/>
                  </a:lnTo>
                  <a:lnTo>
                    <a:pt x="669" y="345"/>
                  </a:lnTo>
                  <a:lnTo>
                    <a:pt x="669" y="345"/>
                  </a:lnTo>
                  <a:lnTo>
                    <a:pt x="678" y="359"/>
                  </a:lnTo>
                  <a:lnTo>
                    <a:pt x="687" y="372"/>
                  </a:lnTo>
                  <a:lnTo>
                    <a:pt x="691" y="390"/>
                  </a:lnTo>
                  <a:lnTo>
                    <a:pt x="696" y="408"/>
                  </a:lnTo>
                  <a:lnTo>
                    <a:pt x="691" y="426"/>
                  </a:lnTo>
                  <a:lnTo>
                    <a:pt x="687" y="439"/>
                  </a:lnTo>
                  <a:lnTo>
                    <a:pt x="678" y="457"/>
                  </a:lnTo>
                  <a:lnTo>
                    <a:pt x="669" y="471"/>
                  </a:lnTo>
                  <a:lnTo>
                    <a:pt x="669" y="471"/>
                  </a:lnTo>
                  <a:close/>
                </a:path>
              </a:pathLst>
            </a:custGeom>
            <a:grpFill/>
            <a:ln w="9525">
              <a:solidFill>
                <a:srgbClr val="E3061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8376651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5325" y="476251"/>
            <a:ext cx="10801350" cy="6481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D50D66"/>
                </a:solidFill>
              </a:rPr>
              <a:t>Number of EXPO 2022 participants</a:t>
            </a:r>
            <a:endParaRPr lang="pl-PL" dirty="0">
              <a:solidFill>
                <a:srgbClr val="D50D6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460892" y="4922149"/>
            <a:ext cx="2271394" cy="460376"/>
          </a:xfrm>
        </p:spPr>
        <p:txBody>
          <a:bodyPr vert="horz" lIns="0" tIns="0" rIns="0" bIns="0">
            <a:noAutofit/>
          </a:bodyPr>
          <a:lstStyle/>
          <a:p>
            <a:pPr marL="0" indent="0" algn="ctr">
              <a:buNone/>
            </a:pPr>
            <a:r>
              <a:rPr lang="pl-PL" sz="16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Sponsors</a:t>
            </a:r>
            <a:endParaRPr lang="en-US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1600" dirty="0">
              <a:latin typeface="+mj-lt"/>
            </a:endParaRPr>
          </a:p>
          <a:p>
            <a:pPr marL="0" indent="0" algn="ctr">
              <a:buNone/>
            </a:pPr>
            <a:endParaRPr lang="pl-PL" sz="1600" dirty="0">
              <a:latin typeface="+mj-lt"/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1831792" y="2756975"/>
            <a:ext cx="1210589" cy="2534506"/>
            <a:chOff x="1148843" y="2756975"/>
            <a:chExt cx="1210589" cy="2534506"/>
          </a:xfrm>
        </p:grpSpPr>
        <p:sp>
          <p:nvSpPr>
            <p:cNvPr id="4" name="Prostokąt 3"/>
            <p:cNvSpPr/>
            <p:nvPr/>
          </p:nvSpPr>
          <p:spPr>
            <a:xfrm>
              <a:off x="1204948" y="2756975"/>
              <a:ext cx="10983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l-PL" sz="4000" dirty="0"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105</a:t>
              </a:r>
              <a:endParaRPr lang="en-US" sz="40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28822" y="3640388"/>
              <a:ext cx="1050630" cy="1023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rostokąt 5"/>
            <p:cNvSpPr/>
            <p:nvPr/>
          </p:nvSpPr>
          <p:spPr>
            <a:xfrm>
              <a:off x="1148843" y="4922149"/>
              <a:ext cx="1210589" cy="369332"/>
            </a:xfrm>
            <a:prstGeom prst="rect">
              <a:avLst/>
            </a:prstGeom>
          </p:spPr>
          <p:txBody>
            <a:bodyPr vert="horz" wrap="none" lIns="0" tIns="0" rIns="0" bIns="0">
              <a:noAutofit/>
            </a:bodyPr>
            <a:lstStyle/>
            <a:p>
              <a:pPr algn="ctr"/>
              <a:r>
                <a:rPr lang="pl-PL" sz="1600" dirty="0">
                  <a:latin typeface="+mj-lt"/>
                  <a:cs typeface="Arial" panose="020B0604020202020204" pitchFamily="34" charset="0"/>
                </a:rPr>
                <a:t>STATES</a:t>
              </a:r>
              <a:endParaRPr lang="en-US" sz="16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2782" y="3796390"/>
            <a:ext cx="1347614" cy="8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0" y="1560483"/>
            <a:ext cx="12192000" cy="787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noProof="1">
                <a:latin typeface="Funkis Mager" pitchFamily="2" charset="-18"/>
                <a:ea typeface="Lato Light" panose="020F0502020204030203" pitchFamily="34" charset="0"/>
                <a:cs typeface="Lato Light" panose="020F0502020204030203" pitchFamily="34" charset="0"/>
              </a:rPr>
              <a:t>Basic projections concerning the number and structure of participants of the International EXPO 2022 Exhibition in Łódź.</a:t>
            </a:r>
            <a:endParaRPr lang="pl-PL" sz="2200" noProof="1">
              <a:latin typeface="Funkis Mager" pitchFamily="2" charset="-18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19" name="Grupa 18"/>
          <p:cNvGrpSpPr/>
          <p:nvPr/>
        </p:nvGrpSpPr>
        <p:grpSpPr>
          <a:xfrm>
            <a:off x="5779169" y="2756975"/>
            <a:ext cx="2649075" cy="2910087"/>
            <a:chOff x="5543203" y="2756975"/>
            <a:chExt cx="2649075" cy="2910087"/>
          </a:xfrm>
        </p:grpSpPr>
        <p:pic>
          <p:nvPicPr>
            <p:cNvPr id="10" name="Picture 25" descr="61.em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0737" y="3350974"/>
              <a:ext cx="1374006" cy="1313278"/>
            </a:xfrm>
            <a:prstGeom prst="rect">
              <a:avLst/>
            </a:prstGeom>
          </p:spPr>
        </p:pic>
        <p:sp>
          <p:nvSpPr>
            <p:cNvPr id="13" name="Symbol zastępczy zawartości 2"/>
            <p:cNvSpPr txBox="1">
              <a:spLocks/>
            </p:cNvSpPr>
            <p:nvPr/>
          </p:nvSpPr>
          <p:spPr>
            <a:xfrm>
              <a:off x="5543203" y="4922149"/>
              <a:ext cx="2649075" cy="74491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pl-PL" sz="1600" dirty="0"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rPr>
                <a:t>International </a:t>
              </a:r>
              <a:r>
                <a:rPr lang="pl-PL" sz="1600" dirty="0" err="1"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rPr>
                <a:t>organisations</a:t>
              </a:r>
              <a:endParaRPr lang="en-US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6497286" y="2756975"/>
              <a:ext cx="74090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l-PL" sz="4000" dirty="0"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en-US" sz="40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Prostokąt 14"/>
          <p:cNvSpPr/>
          <p:nvPr/>
        </p:nvSpPr>
        <p:spPr>
          <a:xfrm>
            <a:off x="9152397" y="2756975"/>
            <a:ext cx="8883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30</a:t>
            </a:r>
            <a:endParaRPr lang="en-US" sz="4000" dirty="0"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3850498" y="2756975"/>
            <a:ext cx="1666382" cy="3046665"/>
            <a:chOff x="2833460" y="2756975"/>
            <a:chExt cx="1666382" cy="3046665"/>
          </a:xfrm>
        </p:grpSpPr>
        <p:pic>
          <p:nvPicPr>
            <p:cNvPr id="7" name="Picture 29" descr="66.emf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129975" y="3559793"/>
              <a:ext cx="1073352" cy="1104459"/>
            </a:xfrm>
            <a:prstGeom prst="rect">
              <a:avLst/>
            </a:prstGeom>
          </p:spPr>
        </p:pic>
        <p:sp>
          <p:nvSpPr>
            <p:cNvPr id="8" name="Prostokąt 7"/>
            <p:cNvSpPr/>
            <p:nvPr/>
          </p:nvSpPr>
          <p:spPr>
            <a:xfrm>
              <a:off x="3289786" y="2756975"/>
              <a:ext cx="7537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l-PL" sz="4000" dirty="0">
                  <a:latin typeface="+mj-lt"/>
                  <a:ea typeface="Verdana" panose="020B0604030504040204" pitchFamily="34" charset="0"/>
                  <a:cs typeface="Arial" panose="020B0604020202020204" pitchFamily="34" charset="0"/>
                </a:rPr>
                <a:t>16</a:t>
              </a:r>
              <a:endParaRPr lang="en-US" sz="40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ymbol zastępczy zawartości 2"/>
            <p:cNvSpPr txBox="1">
              <a:spLocks/>
            </p:cNvSpPr>
            <p:nvPr/>
          </p:nvSpPr>
          <p:spPr>
            <a:xfrm>
              <a:off x="2833460" y="4922149"/>
              <a:ext cx="1666382" cy="88149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  <a:buFontTx/>
                <a:buBlip>
                  <a:blip r:embed="rId4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pl-PL" sz="1600" dirty="0" err="1"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rPr>
                <a:t>Cities</a:t>
              </a:r>
              <a:r>
                <a:rPr lang="pl-PL" sz="1600" dirty="0"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rPr>
                <a:t>, Regions, </a:t>
              </a:r>
              <a:r>
                <a:rPr lang="pl-PL" sz="1600" dirty="0" err="1"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rPr>
                <a:t>Provinces</a:t>
              </a:r>
              <a:endParaRPr lang="pl-PL" sz="1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583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5325" y="476250"/>
            <a:ext cx="10801350" cy="10257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D50D66"/>
                </a:solidFill>
                <a:ea typeface="FangSong" panose="02010609060101010101" pitchFamily="49" charset="-122"/>
              </a:rPr>
              <a:t>Number of visitors</a:t>
            </a:r>
            <a:r>
              <a:rPr lang="pl-PL" dirty="0">
                <a:solidFill>
                  <a:srgbClr val="D50D66"/>
                </a:solidFill>
                <a:ea typeface="FangSong" panose="02010609060101010101" pitchFamily="49" charset="-122"/>
              </a:rPr>
              <a:t/>
            </a:r>
            <a:br>
              <a:rPr lang="pl-PL" dirty="0">
                <a:solidFill>
                  <a:srgbClr val="D50D66"/>
                </a:solidFill>
                <a:ea typeface="FangSong" panose="02010609060101010101" pitchFamily="49" charset="-122"/>
              </a:rPr>
            </a:br>
            <a:r>
              <a:rPr lang="en-US" sz="2800" dirty="0">
                <a:latin typeface="Funkis Mager" pitchFamily="2" charset="-18"/>
                <a:ea typeface="FangSong" panose="02010609060101010101" pitchFamily="49" charset="-122"/>
              </a:rPr>
              <a:t>at EXPO 2022 </a:t>
            </a:r>
            <a:endParaRPr lang="pl-PL" sz="2800" dirty="0">
              <a:latin typeface="Funkis Mager" pitchFamily="2" charset="-18"/>
              <a:ea typeface="FangSong" panose="02010609060101010101" pitchFamily="49" charset="-122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97" y="1611975"/>
            <a:ext cx="10813077" cy="4160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noProof="1">
                <a:latin typeface="Funkis Mager" pitchFamily="2" charset="-18"/>
                <a:ea typeface="Lato Light" panose="020F0502020204030203" pitchFamily="34" charset="0"/>
                <a:cs typeface="Lato Light" panose="020F0502020204030203" pitchFamily="34" charset="0"/>
              </a:rPr>
              <a:t>Main projections concerning the number of visitors</a:t>
            </a:r>
            <a:endParaRPr lang="pl-PL" sz="2200" dirty="0">
              <a:latin typeface="Funkis Mager" pitchFamily="2" charset="-1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533488" y="2551042"/>
            <a:ext cx="8640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8,21</a:t>
            </a:r>
            <a:r>
              <a:rPr lang="pl-PL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million</a:t>
            </a:r>
            <a:r>
              <a:rPr lang="pl-PL" sz="3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             </a:t>
            </a:r>
            <a:r>
              <a:rPr lang="pl-PL" sz="3200" dirty="0" err="1">
                <a:latin typeface="Lato Light" panose="020F0302020204030203" pitchFamily="34" charset="-18"/>
                <a:cs typeface="Arial" panose="020B0604020202020204" pitchFamily="34" charset="0"/>
              </a:rPr>
              <a:t>number</a:t>
            </a:r>
            <a:r>
              <a:rPr lang="pl-PL" sz="3200" dirty="0">
                <a:latin typeface="Lato Light" panose="020F0302020204030203" pitchFamily="34" charset="-18"/>
                <a:cs typeface="Arial" panose="020B0604020202020204" pitchFamily="34" charset="0"/>
              </a:rPr>
              <a:t> of </a:t>
            </a:r>
            <a:r>
              <a:rPr lang="pl-PL" sz="3200" dirty="0" err="1">
                <a:latin typeface="Lato Light" panose="020F0302020204030203" pitchFamily="34" charset="-18"/>
                <a:cs typeface="Arial" panose="020B0604020202020204" pitchFamily="34" charset="0"/>
              </a:rPr>
              <a:t>visits</a:t>
            </a:r>
            <a:endParaRPr lang="en-US" sz="3200" dirty="0">
              <a:latin typeface="Lato Light" panose="020F0302020204030203" pitchFamily="34" charset="-18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326776" y="3882037"/>
            <a:ext cx="2844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+mj-lt"/>
                <a:cs typeface="Arial" panose="020B0604020202020204" pitchFamily="34" charset="0"/>
              </a:rPr>
              <a:t>7,28</a:t>
            </a:r>
            <a:r>
              <a:rPr lang="pl-PL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pl-PL" sz="2200" dirty="0" err="1">
                <a:latin typeface="+mj-lt"/>
                <a:cs typeface="Arial" panose="020B0604020202020204" pitchFamily="34" charset="0"/>
              </a:rPr>
              <a:t>milllion</a:t>
            </a:r>
            <a:r>
              <a:rPr lang="pl-PL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pl-PL" sz="2000" dirty="0">
                <a:latin typeface="Lato Light" panose="020F0302020204030203" pitchFamily="34" charset="-18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Lato Light" panose="020F0302020204030203" pitchFamily="34" charset="-18"/>
                <a:cs typeface="Arial" panose="020B0604020202020204" pitchFamily="34" charset="0"/>
              </a:rPr>
              <a:t>umber of visits </a:t>
            </a:r>
            <a:r>
              <a:rPr lang="pl-PL" sz="2000" dirty="0">
                <a:latin typeface="Lato Light" panose="020F0302020204030203" pitchFamily="34" charset="-18"/>
                <a:cs typeface="Arial" panose="020B0604020202020204" pitchFamily="34" charset="0"/>
              </a:rPr>
              <a:t/>
            </a:r>
            <a:br>
              <a:rPr lang="pl-PL" sz="2000" dirty="0">
                <a:latin typeface="Lato Light" panose="020F0302020204030203" pitchFamily="34" charset="-18"/>
                <a:cs typeface="Arial" panose="020B0604020202020204" pitchFamily="34" charset="0"/>
              </a:rPr>
            </a:br>
            <a:r>
              <a:rPr lang="en-US" sz="2000" dirty="0">
                <a:latin typeface="Lato Light" panose="020F0302020204030203" pitchFamily="34" charset="-18"/>
                <a:cs typeface="Arial" panose="020B0604020202020204" pitchFamily="34" charset="0"/>
              </a:rPr>
              <a:t>by domestic visitors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7821783" y="3854598"/>
            <a:ext cx="368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+mj-lt"/>
                <a:cs typeface="Arial" panose="020B0604020202020204" pitchFamily="34" charset="0"/>
              </a:rPr>
              <a:t>925,2</a:t>
            </a:r>
            <a:r>
              <a:rPr lang="pl-PL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pl-PL" sz="2200" dirty="0" err="1">
                <a:latin typeface="+mj-lt"/>
                <a:cs typeface="Arial" panose="020B0604020202020204" pitchFamily="34" charset="0"/>
              </a:rPr>
              <a:t>THousand</a:t>
            </a:r>
            <a:r>
              <a:rPr lang="pl-PL" sz="2800" dirty="0">
                <a:latin typeface="+mj-lt"/>
                <a:cs typeface="Arial" panose="020B0604020202020204" pitchFamily="34" charset="0"/>
              </a:rPr>
              <a:t/>
            </a:r>
            <a:br>
              <a:rPr lang="pl-PL" sz="2800" dirty="0">
                <a:latin typeface="+mj-lt"/>
                <a:cs typeface="Arial" panose="020B0604020202020204" pitchFamily="34" charset="0"/>
              </a:rPr>
            </a:br>
            <a:r>
              <a:rPr lang="pl-PL" sz="2000" dirty="0">
                <a:latin typeface="Lato Light" panose="020F0302020204030203" pitchFamily="34" charset="-18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Lato Light" panose="020F0302020204030203" pitchFamily="34" charset="-18"/>
                <a:cs typeface="Arial" panose="020B0604020202020204" pitchFamily="34" charset="0"/>
              </a:rPr>
              <a:t>umber of visits </a:t>
            </a:r>
          </a:p>
          <a:p>
            <a:pPr algn="ctr"/>
            <a:r>
              <a:rPr lang="en-US" sz="2000" dirty="0">
                <a:latin typeface="Lato Light" panose="020F0302020204030203" pitchFamily="34" charset="-18"/>
                <a:cs typeface="Arial" panose="020B0604020202020204" pitchFamily="34" charset="0"/>
              </a:rPr>
              <a:t>by foreign visitors</a:t>
            </a:r>
          </a:p>
        </p:txBody>
      </p:sp>
      <p:grpSp>
        <p:nvGrpSpPr>
          <p:cNvPr id="21" name="Group 19"/>
          <p:cNvGrpSpPr/>
          <p:nvPr/>
        </p:nvGrpSpPr>
        <p:grpSpPr>
          <a:xfrm>
            <a:off x="5537100" y="5371188"/>
            <a:ext cx="1122752" cy="937084"/>
            <a:chOff x="1137804" y="5843642"/>
            <a:chExt cx="446422" cy="425159"/>
          </a:xfrm>
          <a:solidFill>
            <a:srgbClr val="0070C0"/>
          </a:solidFill>
        </p:grpSpPr>
        <p:sp>
          <p:nvSpPr>
            <p:cNvPr id="22" name="DeloitteIcon207"/>
            <p:cNvSpPr>
              <a:spLocks noEditPoints="1"/>
            </p:cNvSpPr>
            <p:nvPr/>
          </p:nvSpPr>
          <p:spPr bwMode="auto">
            <a:xfrm>
              <a:off x="1295636" y="5843642"/>
              <a:ext cx="148005" cy="425159"/>
            </a:xfrm>
            <a:custGeom>
              <a:avLst/>
              <a:gdLst/>
              <a:ahLst/>
              <a:cxnLst>
                <a:cxn ang="0">
                  <a:pos x="24" y="17"/>
                </a:cxn>
                <a:cxn ang="0">
                  <a:pos x="41" y="0"/>
                </a:cxn>
                <a:cxn ang="0">
                  <a:pos x="58" y="17"/>
                </a:cxn>
                <a:cxn ang="0">
                  <a:pos x="41" y="34"/>
                </a:cxn>
                <a:cxn ang="0">
                  <a:pos x="24" y="17"/>
                </a:cxn>
                <a:cxn ang="0">
                  <a:pos x="60" y="42"/>
                </a:cxn>
                <a:cxn ang="0">
                  <a:pos x="22" y="42"/>
                </a:cxn>
                <a:cxn ang="0">
                  <a:pos x="0" y="64"/>
                </a:cxn>
                <a:cxn ang="0">
                  <a:pos x="0" y="117"/>
                </a:cxn>
                <a:cxn ang="0">
                  <a:pos x="7" y="125"/>
                </a:cxn>
                <a:cxn ang="0">
                  <a:pos x="13" y="117"/>
                </a:cxn>
                <a:cxn ang="0">
                  <a:pos x="13" y="69"/>
                </a:cxn>
                <a:cxn ang="0">
                  <a:pos x="21" y="69"/>
                </a:cxn>
                <a:cxn ang="0">
                  <a:pos x="21" y="203"/>
                </a:cxn>
                <a:cxn ang="0">
                  <a:pos x="29" y="212"/>
                </a:cxn>
                <a:cxn ang="0">
                  <a:pos x="37" y="203"/>
                </a:cxn>
                <a:cxn ang="0">
                  <a:pos x="37" y="125"/>
                </a:cxn>
                <a:cxn ang="0">
                  <a:pos x="45" y="125"/>
                </a:cxn>
                <a:cxn ang="0">
                  <a:pos x="45" y="203"/>
                </a:cxn>
                <a:cxn ang="0">
                  <a:pos x="53" y="212"/>
                </a:cxn>
                <a:cxn ang="0">
                  <a:pos x="61" y="203"/>
                </a:cxn>
                <a:cxn ang="0">
                  <a:pos x="61" y="69"/>
                </a:cxn>
                <a:cxn ang="0">
                  <a:pos x="69" y="69"/>
                </a:cxn>
                <a:cxn ang="0">
                  <a:pos x="69" y="117"/>
                </a:cxn>
                <a:cxn ang="0">
                  <a:pos x="75" y="125"/>
                </a:cxn>
                <a:cxn ang="0">
                  <a:pos x="82" y="117"/>
                </a:cxn>
                <a:cxn ang="0">
                  <a:pos x="82" y="64"/>
                </a:cxn>
                <a:cxn ang="0">
                  <a:pos x="60" y="42"/>
                </a:cxn>
              </a:cxnLst>
              <a:rect l="0" t="0" r="r" b="b"/>
              <a:pathLst>
                <a:path w="82" h="212">
                  <a:moveTo>
                    <a:pt x="24" y="17"/>
                  </a:moveTo>
                  <a:cubicBezTo>
                    <a:pt x="24" y="8"/>
                    <a:pt x="32" y="0"/>
                    <a:pt x="41" y="0"/>
                  </a:cubicBezTo>
                  <a:cubicBezTo>
                    <a:pt x="50" y="0"/>
                    <a:pt x="58" y="8"/>
                    <a:pt x="58" y="17"/>
                  </a:cubicBezTo>
                  <a:cubicBezTo>
                    <a:pt x="58" y="27"/>
                    <a:pt x="50" y="34"/>
                    <a:pt x="41" y="34"/>
                  </a:cubicBezTo>
                  <a:cubicBezTo>
                    <a:pt x="32" y="34"/>
                    <a:pt x="24" y="27"/>
                    <a:pt x="24" y="17"/>
                  </a:cubicBezTo>
                  <a:close/>
                  <a:moveTo>
                    <a:pt x="60" y="42"/>
                  </a:moveTo>
                  <a:cubicBezTo>
                    <a:pt x="54" y="42"/>
                    <a:pt x="28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70"/>
                    <a:pt x="0" y="113"/>
                    <a:pt x="0" y="117"/>
                  </a:cubicBezTo>
                  <a:cubicBezTo>
                    <a:pt x="0" y="121"/>
                    <a:pt x="2" y="125"/>
                    <a:pt x="7" y="125"/>
                  </a:cubicBezTo>
                  <a:cubicBezTo>
                    <a:pt x="11" y="125"/>
                    <a:pt x="13" y="121"/>
                    <a:pt x="13" y="117"/>
                  </a:cubicBezTo>
                  <a:cubicBezTo>
                    <a:pt x="13" y="113"/>
                    <a:pt x="13" y="69"/>
                    <a:pt x="13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195"/>
                    <a:pt x="21" y="203"/>
                  </a:cubicBezTo>
                  <a:cubicBezTo>
                    <a:pt x="21" y="209"/>
                    <a:pt x="23" y="212"/>
                    <a:pt x="29" y="212"/>
                  </a:cubicBezTo>
                  <a:cubicBezTo>
                    <a:pt x="34" y="212"/>
                    <a:pt x="37" y="209"/>
                    <a:pt x="37" y="203"/>
                  </a:cubicBezTo>
                  <a:cubicBezTo>
                    <a:pt x="37" y="195"/>
                    <a:pt x="37" y="125"/>
                    <a:pt x="37" y="125"/>
                  </a:cubicBezTo>
                  <a:cubicBezTo>
                    <a:pt x="45" y="125"/>
                    <a:pt x="45" y="125"/>
                    <a:pt x="45" y="125"/>
                  </a:cubicBezTo>
                  <a:cubicBezTo>
                    <a:pt x="45" y="125"/>
                    <a:pt x="45" y="195"/>
                    <a:pt x="45" y="203"/>
                  </a:cubicBezTo>
                  <a:cubicBezTo>
                    <a:pt x="45" y="209"/>
                    <a:pt x="47" y="212"/>
                    <a:pt x="53" y="212"/>
                  </a:cubicBezTo>
                  <a:cubicBezTo>
                    <a:pt x="59" y="212"/>
                    <a:pt x="61" y="209"/>
                    <a:pt x="61" y="203"/>
                  </a:cubicBezTo>
                  <a:cubicBezTo>
                    <a:pt x="61" y="195"/>
                    <a:pt x="61" y="69"/>
                    <a:pt x="61" y="69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9" y="69"/>
                    <a:pt x="69" y="113"/>
                    <a:pt x="69" y="117"/>
                  </a:cubicBezTo>
                  <a:cubicBezTo>
                    <a:pt x="69" y="121"/>
                    <a:pt x="71" y="125"/>
                    <a:pt x="75" y="125"/>
                  </a:cubicBezTo>
                  <a:cubicBezTo>
                    <a:pt x="80" y="125"/>
                    <a:pt x="82" y="121"/>
                    <a:pt x="82" y="117"/>
                  </a:cubicBezTo>
                  <a:cubicBezTo>
                    <a:pt x="82" y="113"/>
                    <a:pt x="82" y="70"/>
                    <a:pt x="82" y="64"/>
                  </a:cubicBezTo>
                  <a:cubicBezTo>
                    <a:pt x="82" y="52"/>
                    <a:pt x="72" y="42"/>
                    <a:pt x="60" y="42"/>
                  </a:cubicBezTo>
                  <a:close/>
                </a:path>
              </a:pathLst>
            </a:custGeom>
            <a:solidFill>
              <a:srgbClr val="009FE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/>
            <a:p>
              <a:endParaRPr lang="pl-PL" sz="1050" dirty="0">
                <a:solidFill>
                  <a:prstClr val="black"/>
                </a:solidFill>
                <a:latin typeface="Lato Light" panose="020F0302020204030203" pitchFamily="34" charset="-18"/>
              </a:endParaRPr>
            </a:p>
          </p:txBody>
        </p:sp>
        <p:sp>
          <p:nvSpPr>
            <p:cNvPr id="23" name="DeloitteIcon208"/>
            <p:cNvSpPr>
              <a:spLocks noEditPoints="1"/>
            </p:cNvSpPr>
            <p:nvPr/>
          </p:nvSpPr>
          <p:spPr bwMode="auto">
            <a:xfrm>
              <a:off x="1461840" y="5986468"/>
              <a:ext cx="122386" cy="282332"/>
            </a:xfrm>
            <a:custGeom>
              <a:avLst/>
              <a:gdLst/>
              <a:ahLst/>
              <a:cxnLst>
                <a:cxn ang="0">
                  <a:pos x="31" y="17"/>
                </a:cxn>
                <a:cxn ang="0">
                  <a:pos x="49" y="0"/>
                </a:cxn>
                <a:cxn ang="0">
                  <a:pos x="66" y="17"/>
                </a:cxn>
                <a:cxn ang="0">
                  <a:pos x="49" y="34"/>
                </a:cxn>
                <a:cxn ang="0">
                  <a:pos x="31" y="17"/>
                </a:cxn>
                <a:cxn ang="0">
                  <a:pos x="96" y="106"/>
                </a:cxn>
                <a:cxn ang="0">
                  <a:pos x="83" y="60"/>
                </a:cxn>
                <a:cxn ang="0">
                  <a:pos x="62" y="42"/>
                </a:cxn>
                <a:cxn ang="0">
                  <a:pos x="49" y="42"/>
                </a:cxn>
                <a:cxn ang="0">
                  <a:pos x="35" y="42"/>
                </a:cxn>
                <a:cxn ang="0">
                  <a:pos x="14" y="60"/>
                </a:cxn>
                <a:cxn ang="0">
                  <a:pos x="1" y="106"/>
                </a:cxn>
                <a:cxn ang="0">
                  <a:pos x="4" y="116"/>
                </a:cxn>
                <a:cxn ang="0">
                  <a:pos x="12" y="111"/>
                </a:cxn>
                <a:cxn ang="0">
                  <a:pos x="25" y="66"/>
                </a:cxn>
                <a:cxn ang="0">
                  <a:pos x="34" y="66"/>
                </a:cxn>
                <a:cxn ang="0">
                  <a:pos x="11" y="146"/>
                </a:cxn>
                <a:cxn ang="0">
                  <a:pos x="30" y="146"/>
                </a:cxn>
                <a:cxn ang="0">
                  <a:pos x="30" y="146"/>
                </a:cxn>
                <a:cxn ang="0">
                  <a:pos x="30" y="205"/>
                </a:cxn>
                <a:cxn ang="0">
                  <a:pos x="38" y="212"/>
                </a:cxn>
                <a:cxn ang="0">
                  <a:pos x="44" y="205"/>
                </a:cxn>
                <a:cxn ang="0">
                  <a:pos x="44" y="146"/>
                </a:cxn>
                <a:cxn ang="0">
                  <a:pos x="53" y="146"/>
                </a:cxn>
                <a:cxn ang="0">
                  <a:pos x="53" y="205"/>
                </a:cxn>
                <a:cxn ang="0">
                  <a:pos x="60" y="212"/>
                </a:cxn>
                <a:cxn ang="0">
                  <a:pos x="67" y="205"/>
                </a:cxn>
                <a:cxn ang="0">
                  <a:pos x="67" y="146"/>
                </a:cxn>
                <a:cxn ang="0">
                  <a:pos x="67" y="146"/>
                </a:cxn>
                <a:cxn ang="0">
                  <a:pos x="86" y="146"/>
                </a:cxn>
                <a:cxn ang="0">
                  <a:pos x="63" y="66"/>
                </a:cxn>
                <a:cxn ang="0">
                  <a:pos x="71" y="66"/>
                </a:cxn>
                <a:cxn ang="0">
                  <a:pos x="84" y="111"/>
                </a:cxn>
                <a:cxn ang="0">
                  <a:pos x="92" y="116"/>
                </a:cxn>
                <a:cxn ang="0">
                  <a:pos x="96" y="106"/>
                </a:cxn>
              </a:cxnLst>
              <a:rect l="0" t="0" r="r" b="b"/>
              <a:pathLst>
                <a:path w="97" h="212">
                  <a:moveTo>
                    <a:pt x="31" y="17"/>
                  </a:moveTo>
                  <a:cubicBezTo>
                    <a:pt x="31" y="8"/>
                    <a:pt x="39" y="0"/>
                    <a:pt x="49" y="0"/>
                  </a:cubicBezTo>
                  <a:cubicBezTo>
                    <a:pt x="58" y="0"/>
                    <a:pt x="66" y="8"/>
                    <a:pt x="66" y="17"/>
                  </a:cubicBezTo>
                  <a:cubicBezTo>
                    <a:pt x="66" y="26"/>
                    <a:pt x="58" y="34"/>
                    <a:pt x="49" y="34"/>
                  </a:cubicBezTo>
                  <a:cubicBezTo>
                    <a:pt x="39" y="34"/>
                    <a:pt x="31" y="26"/>
                    <a:pt x="31" y="17"/>
                  </a:cubicBezTo>
                  <a:close/>
                  <a:moveTo>
                    <a:pt x="96" y="106"/>
                  </a:moveTo>
                  <a:cubicBezTo>
                    <a:pt x="83" y="60"/>
                    <a:pt x="83" y="60"/>
                    <a:pt x="83" y="60"/>
                  </a:cubicBezTo>
                  <a:cubicBezTo>
                    <a:pt x="77" y="42"/>
                    <a:pt x="62" y="42"/>
                    <a:pt x="62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20" y="42"/>
                    <a:pt x="14" y="60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10"/>
                    <a:pt x="1" y="115"/>
                    <a:pt x="4" y="116"/>
                  </a:cubicBezTo>
                  <a:cubicBezTo>
                    <a:pt x="8" y="117"/>
                    <a:pt x="11" y="114"/>
                    <a:pt x="12" y="111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30" y="146"/>
                    <a:pt x="30" y="146"/>
                    <a:pt x="30" y="146"/>
                  </a:cubicBezTo>
                  <a:cubicBezTo>
                    <a:pt x="30" y="146"/>
                    <a:pt x="30" y="146"/>
                    <a:pt x="30" y="146"/>
                  </a:cubicBezTo>
                  <a:cubicBezTo>
                    <a:pt x="30" y="205"/>
                    <a:pt x="30" y="205"/>
                    <a:pt x="30" y="205"/>
                  </a:cubicBezTo>
                  <a:cubicBezTo>
                    <a:pt x="30" y="210"/>
                    <a:pt x="33" y="212"/>
                    <a:pt x="38" y="212"/>
                  </a:cubicBezTo>
                  <a:cubicBezTo>
                    <a:pt x="42" y="212"/>
                    <a:pt x="44" y="209"/>
                    <a:pt x="44" y="205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53" y="146"/>
                    <a:pt x="53" y="146"/>
                    <a:pt x="53" y="146"/>
                  </a:cubicBezTo>
                  <a:cubicBezTo>
                    <a:pt x="53" y="205"/>
                    <a:pt x="53" y="205"/>
                    <a:pt x="53" y="205"/>
                  </a:cubicBezTo>
                  <a:cubicBezTo>
                    <a:pt x="53" y="209"/>
                    <a:pt x="56" y="212"/>
                    <a:pt x="60" y="212"/>
                  </a:cubicBezTo>
                  <a:cubicBezTo>
                    <a:pt x="64" y="212"/>
                    <a:pt x="67" y="210"/>
                    <a:pt x="67" y="205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86" y="146"/>
                    <a:pt x="86" y="146"/>
                    <a:pt x="86" y="146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71" y="66"/>
                    <a:pt x="71" y="66"/>
                    <a:pt x="71" y="66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5" y="114"/>
                    <a:pt x="88" y="117"/>
                    <a:pt x="92" y="116"/>
                  </a:cubicBezTo>
                  <a:cubicBezTo>
                    <a:pt x="96" y="115"/>
                    <a:pt x="97" y="111"/>
                    <a:pt x="96" y="106"/>
                  </a:cubicBezTo>
                  <a:close/>
                </a:path>
              </a:pathLst>
            </a:custGeom>
            <a:solidFill>
              <a:srgbClr val="009FE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/>
            <a:p>
              <a:endParaRPr lang="pl-PL" sz="1050" dirty="0">
                <a:solidFill>
                  <a:prstClr val="black"/>
                </a:solidFill>
                <a:latin typeface="Lato Light" panose="020F0302020204030203" pitchFamily="34" charset="-18"/>
              </a:endParaRPr>
            </a:p>
          </p:txBody>
        </p:sp>
        <p:sp>
          <p:nvSpPr>
            <p:cNvPr id="24" name="DeloitteIcon208"/>
            <p:cNvSpPr>
              <a:spLocks noEditPoints="1"/>
            </p:cNvSpPr>
            <p:nvPr/>
          </p:nvSpPr>
          <p:spPr bwMode="auto">
            <a:xfrm>
              <a:off x="1137804" y="5843642"/>
              <a:ext cx="175079" cy="425159"/>
            </a:xfrm>
            <a:custGeom>
              <a:avLst/>
              <a:gdLst/>
              <a:ahLst/>
              <a:cxnLst>
                <a:cxn ang="0">
                  <a:pos x="31" y="17"/>
                </a:cxn>
                <a:cxn ang="0">
                  <a:pos x="49" y="0"/>
                </a:cxn>
                <a:cxn ang="0">
                  <a:pos x="66" y="17"/>
                </a:cxn>
                <a:cxn ang="0">
                  <a:pos x="49" y="34"/>
                </a:cxn>
                <a:cxn ang="0">
                  <a:pos x="31" y="17"/>
                </a:cxn>
                <a:cxn ang="0">
                  <a:pos x="96" y="106"/>
                </a:cxn>
                <a:cxn ang="0">
                  <a:pos x="83" y="60"/>
                </a:cxn>
                <a:cxn ang="0">
                  <a:pos x="62" y="42"/>
                </a:cxn>
                <a:cxn ang="0">
                  <a:pos x="49" y="42"/>
                </a:cxn>
                <a:cxn ang="0">
                  <a:pos x="35" y="42"/>
                </a:cxn>
                <a:cxn ang="0">
                  <a:pos x="14" y="60"/>
                </a:cxn>
                <a:cxn ang="0">
                  <a:pos x="1" y="106"/>
                </a:cxn>
                <a:cxn ang="0">
                  <a:pos x="4" y="116"/>
                </a:cxn>
                <a:cxn ang="0">
                  <a:pos x="12" y="111"/>
                </a:cxn>
                <a:cxn ang="0">
                  <a:pos x="25" y="66"/>
                </a:cxn>
                <a:cxn ang="0">
                  <a:pos x="34" y="66"/>
                </a:cxn>
                <a:cxn ang="0">
                  <a:pos x="11" y="146"/>
                </a:cxn>
                <a:cxn ang="0">
                  <a:pos x="30" y="146"/>
                </a:cxn>
                <a:cxn ang="0">
                  <a:pos x="30" y="146"/>
                </a:cxn>
                <a:cxn ang="0">
                  <a:pos x="30" y="205"/>
                </a:cxn>
                <a:cxn ang="0">
                  <a:pos x="38" y="212"/>
                </a:cxn>
                <a:cxn ang="0">
                  <a:pos x="44" y="205"/>
                </a:cxn>
                <a:cxn ang="0">
                  <a:pos x="44" y="146"/>
                </a:cxn>
                <a:cxn ang="0">
                  <a:pos x="53" y="146"/>
                </a:cxn>
                <a:cxn ang="0">
                  <a:pos x="53" y="205"/>
                </a:cxn>
                <a:cxn ang="0">
                  <a:pos x="60" y="212"/>
                </a:cxn>
                <a:cxn ang="0">
                  <a:pos x="67" y="205"/>
                </a:cxn>
                <a:cxn ang="0">
                  <a:pos x="67" y="146"/>
                </a:cxn>
                <a:cxn ang="0">
                  <a:pos x="67" y="146"/>
                </a:cxn>
                <a:cxn ang="0">
                  <a:pos x="86" y="146"/>
                </a:cxn>
                <a:cxn ang="0">
                  <a:pos x="63" y="66"/>
                </a:cxn>
                <a:cxn ang="0">
                  <a:pos x="71" y="66"/>
                </a:cxn>
                <a:cxn ang="0">
                  <a:pos x="84" y="111"/>
                </a:cxn>
                <a:cxn ang="0">
                  <a:pos x="92" y="116"/>
                </a:cxn>
                <a:cxn ang="0">
                  <a:pos x="96" y="106"/>
                </a:cxn>
              </a:cxnLst>
              <a:rect l="0" t="0" r="r" b="b"/>
              <a:pathLst>
                <a:path w="97" h="212">
                  <a:moveTo>
                    <a:pt x="31" y="17"/>
                  </a:moveTo>
                  <a:cubicBezTo>
                    <a:pt x="31" y="8"/>
                    <a:pt x="39" y="0"/>
                    <a:pt x="49" y="0"/>
                  </a:cubicBezTo>
                  <a:cubicBezTo>
                    <a:pt x="58" y="0"/>
                    <a:pt x="66" y="8"/>
                    <a:pt x="66" y="17"/>
                  </a:cubicBezTo>
                  <a:cubicBezTo>
                    <a:pt x="66" y="26"/>
                    <a:pt x="58" y="34"/>
                    <a:pt x="49" y="34"/>
                  </a:cubicBezTo>
                  <a:cubicBezTo>
                    <a:pt x="39" y="34"/>
                    <a:pt x="31" y="26"/>
                    <a:pt x="31" y="17"/>
                  </a:cubicBezTo>
                  <a:close/>
                  <a:moveTo>
                    <a:pt x="96" y="106"/>
                  </a:moveTo>
                  <a:cubicBezTo>
                    <a:pt x="83" y="60"/>
                    <a:pt x="83" y="60"/>
                    <a:pt x="83" y="60"/>
                  </a:cubicBezTo>
                  <a:cubicBezTo>
                    <a:pt x="77" y="42"/>
                    <a:pt x="62" y="42"/>
                    <a:pt x="62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20" y="42"/>
                    <a:pt x="14" y="60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10"/>
                    <a:pt x="1" y="115"/>
                    <a:pt x="4" y="116"/>
                  </a:cubicBezTo>
                  <a:cubicBezTo>
                    <a:pt x="8" y="117"/>
                    <a:pt x="11" y="114"/>
                    <a:pt x="12" y="111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30" y="146"/>
                    <a:pt x="30" y="146"/>
                    <a:pt x="30" y="146"/>
                  </a:cubicBezTo>
                  <a:cubicBezTo>
                    <a:pt x="30" y="146"/>
                    <a:pt x="30" y="146"/>
                    <a:pt x="30" y="146"/>
                  </a:cubicBezTo>
                  <a:cubicBezTo>
                    <a:pt x="30" y="205"/>
                    <a:pt x="30" y="205"/>
                    <a:pt x="30" y="205"/>
                  </a:cubicBezTo>
                  <a:cubicBezTo>
                    <a:pt x="30" y="210"/>
                    <a:pt x="33" y="212"/>
                    <a:pt x="38" y="212"/>
                  </a:cubicBezTo>
                  <a:cubicBezTo>
                    <a:pt x="42" y="212"/>
                    <a:pt x="44" y="209"/>
                    <a:pt x="44" y="205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53" y="146"/>
                    <a:pt x="53" y="146"/>
                    <a:pt x="53" y="146"/>
                  </a:cubicBezTo>
                  <a:cubicBezTo>
                    <a:pt x="53" y="205"/>
                    <a:pt x="53" y="205"/>
                    <a:pt x="53" y="205"/>
                  </a:cubicBezTo>
                  <a:cubicBezTo>
                    <a:pt x="53" y="209"/>
                    <a:pt x="56" y="212"/>
                    <a:pt x="60" y="212"/>
                  </a:cubicBezTo>
                  <a:cubicBezTo>
                    <a:pt x="64" y="212"/>
                    <a:pt x="67" y="210"/>
                    <a:pt x="67" y="205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86" y="146"/>
                    <a:pt x="86" y="146"/>
                    <a:pt x="86" y="146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71" y="66"/>
                    <a:pt x="71" y="66"/>
                    <a:pt x="71" y="66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5" y="114"/>
                    <a:pt x="88" y="117"/>
                    <a:pt x="92" y="116"/>
                  </a:cubicBezTo>
                  <a:cubicBezTo>
                    <a:pt x="96" y="115"/>
                    <a:pt x="97" y="111"/>
                    <a:pt x="96" y="106"/>
                  </a:cubicBezTo>
                  <a:close/>
                </a:path>
              </a:pathLst>
            </a:custGeom>
            <a:solidFill>
              <a:srgbClr val="009FE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/>
            <a:p>
              <a:endParaRPr lang="pl-PL" sz="1050" dirty="0">
                <a:solidFill>
                  <a:prstClr val="black"/>
                </a:solidFill>
                <a:latin typeface="Lato Light" panose="020F0302020204030203" pitchFamily="34" charset="-18"/>
              </a:endParaRPr>
            </a:p>
          </p:txBody>
        </p:sp>
      </p:grpSp>
      <p:sp>
        <p:nvSpPr>
          <p:cNvPr id="25" name="Prostokąt 24"/>
          <p:cNvSpPr/>
          <p:nvPr/>
        </p:nvSpPr>
        <p:spPr>
          <a:xfrm>
            <a:off x="6643164" y="5678388"/>
            <a:ext cx="3812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dirty="0" err="1">
                <a:latin typeface="+mj-lt"/>
                <a:cs typeface="Arial" panose="020B0604020202020204" pitchFamily="34" charset="0"/>
              </a:rPr>
              <a:t>Families</a:t>
            </a:r>
            <a:r>
              <a:rPr lang="pl-PL" sz="2000" dirty="0">
                <a:latin typeface="+mj-lt"/>
                <a:cs typeface="Arial" panose="020B0604020202020204" pitchFamily="34" charset="0"/>
              </a:rPr>
              <a:t> with </a:t>
            </a:r>
            <a:r>
              <a:rPr lang="pl-PL" sz="2000" dirty="0" err="1">
                <a:latin typeface="+mj-lt"/>
                <a:cs typeface="Arial" panose="020B0604020202020204" pitchFamily="34" charset="0"/>
              </a:rPr>
              <a:t>children</a:t>
            </a:r>
            <a:endParaRPr lang="pl-PL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5457126" y="2345719"/>
            <a:ext cx="1282700" cy="1195388"/>
          </a:xfrm>
          <a:custGeom>
            <a:avLst/>
            <a:gdLst>
              <a:gd name="T0" fmla="*/ 45 w 102"/>
              <a:gd name="T1" fmla="*/ 8 h 95"/>
              <a:gd name="T2" fmla="*/ 30 w 102"/>
              <a:gd name="T3" fmla="*/ 8 h 95"/>
              <a:gd name="T4" fmla="*/ 63 w 102"/>
              <a:gd name="T5" fmla="*/ 18 h 95"/>
              <a:gd name="T6" fmla="*/ 63 w 102"/>
              <a:gd name="T7" fmla="*/ 3 h 95"/>
              <a:gd name="T8" fmla="*/ 63 w 102"/>
              <a:gd name="T9" fmla="*/ 18 h 95"/>
              <a:gd name="T10" fmla="*/ 19 w 102"/>
              <a:gd name="T11" fmla="*/ 16 h 95"/>
              <a:gd name="T12" fmla="*/ 7 w 102"/>
              <a:gd name="T13" fmla="*/ 16 h 95"/>
              <a:gd name="T14" fmla="*/ 88 w 102"/>
              <a:gd name="T15" fmla="*/ 21 h 95"/>
              <a:gd name="T16" fmla="*/ 88 w 102"/>
              <a:gd name="T17" fmla="*/ 8 h 95"/>
              <a:gd name="T18" fmla="*/ 88 w 102"/>
              <a:gd name="T19" fmla="*/ 21 h 95"/>
              <a:gd name="T20" fmla="*/ 81 w 102"/>
              <a:gd name="T21" fmla="*/ 24 h 95"/>
              <a:gd name="T22" fmla="*/ 71 w 102"/>
              <a:gd name="T23" fmla="*/ 21 h 95"/>
              <a:gd name="T24" fmla="*/ 51 w 102"/>
              <a:gd name="T25" fmla="*/ 23 h 95"/>
              <a:gd name="T26" fmla="*/ 30 w 102"/>
              <a:gd name="T27" fmla="*/ 20 h 95"/>
              <a:gd name="T28" fmla="*/ 18 w 102"/>
              <a:gd name="T29" fmla="*/ 26 h 95"/>
              <a:gd name="T30" fmla="*/ 0 w 102"/>
              <a:gd name="T31" fmla="*/ 34 h 95"/>
              <a:gd name="T32" fmla="*/ 2 w 102"/>
              <a:gd name="T33" fmla="*/ 56 h 95"/>
              <a:gd name="T34" fmla="*/ 4 w 102"/>
              <a:gd name="T35" fmla="*/ 32 h 95"/>
              <a:gd name="T36" fmla="*/ 7 w 102"/>
              <a:gd name="T37" fmla="*/ 83 h 95"/>
              <a:gd name="T38" fmla="*/ 15 w 102"/>
              <a:gd name="T39" fmla="*/ 88 h 95"/>
              <a:gd name="T40" fmla="*/ 19 w 102"/>
              <a:gd name="T41" fmla="*/ 32 h 95"/>
              <a:gd name="T42" fmla="*/ 22 w 102"/>
              <a:gd name="T43" fmla="*/ 54 h 95"/>
              <a:gd name="T44" fmla="*/ 27 w 102"/>
              <a:gd name="T45" fmla="*/ 53 h 95"/>
              <a:gd name="T46" fmla="*/ 30 w 102"/>
              <a:gd name="T47" fmla="*/ 29 h 95"/>
              <a:gd name="T48" fmla="*/ 35 w 102"/>
              <a:gd name="T49" fmla="*/ 95 h 95"/>
              <a:gd name="T50" fmla="*/ 46 w 102"/>
              <a:gd name="T51" fmla="*/ 87 h 95"/>
              <a:gd name="T52" fmla="*/ 48 w 102"/>
              <a:gd name="T53" fmla="*/ 29 h 95"/>
              <a:gd name="T54" fmla="*/ 51 w 102"/>
              <a:gd name="T55" fmla="*/ 56 h 95"/>
              <a:gd name="T56" fmla="*/ 53 w 102"/>
              <a:gd name="T57" fmla="*/ 30 h 95"/>
              <a:gd name="T58" fmla="*/ 55 w 102"/>
              <a:gd name="T59" fmla="*/ 87 h 95"/>
              <a:gd name="T60" fmla="*/ 67 w 102"/>
              <a:gd name="T61" fmla="*/ 94 h 95"/>
              <a:gd name="T62" fmla="*/ 72 w 102"/>
              <a:gd name="T63" fmla="*/ 30 h 95"/>
              <a:gd name="T64" fmla="*/ 75 w 102"/>
              <a:gd name="T65" fmla="*/ 53 h 95"/>
              <a:gd name="T66" fmla="*/ 79 w 102"/>
              <a:gd name="T67" fmla="*/ 54 h 95"/>
              <a:gd name="T68" fmla="*/ 82 w 102"/>
              <a:gd name="T69" fmla="*/ 32 h 95"/>
              <a:gd name="T70" fmla="*/ 85 w 102"/>
              <a:gd name="T71" fmla="*/ 86 h 95"/>
              <a:gd name="T72" fmla="*/ 94 w 102"/>
              <a:gd name="T73" fmla="*/ 79 h 95"/>
              <a:gd name="T74" fmla="*/ 97 w 102"/>
              <a:gd name="T75" fmla="*/ 32 h 95"/>
              <a:gd name="T76" fmla="*/ 99 w 102"/>
              <a:gd name="T77" fmla="*/ 56 h 95"/>
              <a:gd name="T78" fmla="*/ 102 w 102"/>
              <a:gd name="T79" fmla="*/ 33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2" h="95">
                <a:moveTo>
                  <a:pt x="37" y="16"/>
                </a:moveTo>
                <a:cubicBezTo>
                  <a:pt x="41" y="16"/>
                  <a:pt x="45" y="12"/>
                  <a:pt x="45" y="8"/>
                </a:cubicBezTo>
                <a:cubicBezTo>
                  <a:pt x="45" y="4"/>
                  <a:pt x="41" y="0"/>
                  <a:pt x="37" y="0"/>
                </a:cubicBezTo>
                <a:cubicBezTo>
                  <a:pt x="33" y="0"/>
                  <a:pt x="30" y="4"/>
                  <a:pt x="30" y="8"/>
                </a:cubicBezTo>
                <a:cubicBezTo>
                  <a:pt x="30" y="12"/>
                  <a:pt x="33" y="16"/>
                  <a:pt x="37" y="16"/>
                </a:cubicBezTo>
                <a:close/>
                <a:moveTo>
                  <a:pt x="63" y="18"/>
                </a:moveTo>
                <a:cubicBezTo>
                  <a:pt x="68" y="18"/>
                  <a:pt x="71" y="14"/>
                  <a:pt x="71" y="10"/>
                </a:cubicBezTo>
                <a:cubicBezTo>
                  <a:pt x="71" y="6"/>
                  <a:pt x="68" y="3"/>
                  <a:pt x="63" y="3"/>
                </a:cubicBezTo>
                <a:cubicBezTo>
                  <a:pt x="59" y="3"/>
                  <a:pt x="56" y="6"/>
                  <a:pt x="56" y="10"/>
                </a:cubicBezTo>
                <a:cubicBezTo>
                  <a:pt x="56" y="14"/>
                  <a:pt x="59" y="18"/>
                  <a:pt x="63" y="18"/>
                </a:cubicBezTo>
                <a:close/>
                <a:moveTo>
                  <a:pt x="13" y="23"/>
                </a:moveTo>
                <a:cubicBezTo>
                  <a:pt x="16" y="23"/>
                  <a:pt x="19" y="20"/>
                  <a:pt x="19" y="16"/>
                </a:cubicBezTo>
                <a:cubicBezTo>
                  <a:pt x="19" y="13"/>
                  <a:pt x="16" y="10"/>
                  <a:pt x="13" y="10"/>
                </a:cubicBezTo>
                <a:cubicBezTo>
                  <a:pt x="10" y="10"/>
                  <a:pt x="7" y="13"/>
                  <a:pt x="7" y="16"/>
                </a:cubicBezTo>
                <a:cubicBezTo>
                  <a:pt x="7" y="20"/>
                  <a:pt x="10" y="23"/>
                  <a:pt x="13" y="23"/>
                </a:cubicBezTo>
                <a:close/>
                <a:moveTo>
                  <a:pt x="88" y="21"/>
                </a:moveTo>
                <a:cubicBezTo>
                  <a:pt x="91" y="21"/>
                  <a:pt x="94" y="18"/>
                  <a:pt x="94" y="15"/>
                </a:cubicBezTo>
                <a:cubicBezTo>
                  <a:pt x="94" y="11"/>
                  <a:pt x="91" y="8"/>
                  <a:pt x="88" y="8"/>
                </a:cubicBezTo>
                <a:cubicBezTo>
                  <a:pt x="84" y="8"/>
                  <a:pt x="81" y="11"/>
                  <a:pt x="81" y="15"/>
                </a:cubicBezTo>
                <a:cubicBezTo>
                  <a:pt x="81" y="18"/>
                  <a:pt x="84" y="21"/>
                  <a:pt x="88" y="21"/>
                </a:cubicBezTo>
                <a:close/>
                <a:moveTo>
                  <a:pt x="95" y="24"/>
                </a:moveTo>
                <a:cubicBezTo>
                  <a:pt x="81" y="24"/>
                  <a:pt x="81" y="24"/>
                  <a:pt x="81" y="24"/>
                </a:cubicBezTo>
                <a:cubicBezTo>
                  <a:pt x="80" y="24"/>
                  <a:pt x="79" y="24"/>
                  <a:pt x="78" y="25"/>
                </a:cubicBezTo>
                <a:cubicBezTo>
                  <a:pt x="76" y="22"/>
                  <a:pt x="74" y="21"/>
                  <a:pt x="71" y="21"/>
                </a:cubicBezTo>
                <a:cubicBezTo>
                  <a:pt x="57" y="21"/>
                  <a:pt x="57" y="21"/>
                  <a:pt x="57" y="21"/>
                </a:cubicBezTo>
                <a:cubicBezTo>
                  <a:pt x="54" y="21"/>
                  <a:pt x="52" y="21"/>
                  <a:pt x="51" y="23"/>
                </a:cubicBezTo>
                <a:cubicBezTo>
                  <a:pt x="49" y="21"/>
                  <a:pt x="47" y="20"/>
                  <a:pt x="45" y="20"/>
                </a:cubicBezTo>
                <a:cubicBezTo>
                  <a:pt x="30" y="20"/>
                  <a:pt x="30" y="20"/>
                  <a:pt x="30" y="20"/>
                </a:cubicBezTo>
                <a:cubicBezTo>
                  <a:pt x="27" y="20"/>
                  <a:pt x="24" y="23"/>
                  <a:pt x="23" y="26"/>
                </a:cubicBezTo>
                <a:cubicBezTo>
                  <a:pt x="22" y="26"/>
                  <a:pt x="19" y="26"/>
                  <a:pt x="18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3" y="26"/>
                  <a:pt x="0" y="29"/>
                  <a:pt x="0" y="34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5"/>
                  <a:pt x="0" y="56"/>
                  <a:pt x="2" y="56"/>
                </a:cubicBezTo>
                <a:cubicBezTo>
                  <a:pt x="4" y="56"/>
                  <a:pt x="4" y="55"/>
                  <a:pt x="4" y="53"/>
                </a:cubicBezTo>
                <a:cubicBezTo>
                  <a:pt x="4" y="51"/>
                  <a:pt x="4" y="32"/>
                  <a:pt x="4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80"/>
                  <a:pt x="7" y="83"/>
                </a:cubicBezTo>
                <a:cubicBezTo>
                  <a:pt x="7" y="88"/>
                  <a:pt x="10" y="88"/>
                  <a:pt x="12" y="88"/>
                </a:cubicBezTo>
                <a:cubicBezTo>
                  <a:pt x="15" y="88"/>
                  <a:pt x="15" y="88"/>
                  <a:pt x="15" y="88"/>
                </a:cubicBezTo>
                <a:cubicBezTo>
                  <a:pt x="17" y="88"/>
                  <a:pt x="19" y="88"/>
                  <a:pt x="19" y="82"/>
                </a:cubicBezTo>
                <a:cubicBezTo>
                  <a:pt x="19" y="79"/>
                  <a:pt x="19" y="32"/>
                  <a:pt x="19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54"/>
                  <a:pt x="22" y="54"/>
                  <a:pt x="22" y="54"/>
                </a:cubicBezTo>
                <a:cubicBezTo>
                  <a:pt x="22" y="56"/>
                  <a:pt x="23" y="56"/>
                  <a:pt x="25" y="56"/>
                </a:cubicBezTo>
                <a:cubicBezTo>
                  <a:pt x="26" y="56"/>
                  <a:pt x="27" y="55"/>
                  <a:pt x="27" y="53"/>
                </a:cubicBezTo>
                <a:cubicBezTo>
                  <a:pt x="27" y="52"/>
                  <a:pt x="27" y="29"/>
                  <a:pt x="27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29" y="84"/>
                  <a:pt x="30" y="88"/>
                </a:cubicBezTo>
                <a:cubicBezTo>
                  <a:pt x="30" y="94"/>
                  <a:pt x="33" y="95"/>
                  <a:pt x="35" y="95"/>
                </a:cubicBezTo>
                <a:cubicBezTo>
                  <a:pt x="41" y="95"/>
                  <a:pt x="41" y="95"/>
                  <a:pt x="41" y="95"/>
                </a:cubicBezTo>
                <a:cubicBezTo>
                  <a:pt x="43" y="95"/>
                  <a:pt x="45" y="94"/>
                  <a:pt x="46" y="87"/>
                </a:cubicBezTo>
                <a:cubicBezTo>
                  <a:pt x="46" y="84"/>
                  <a:pt x="46" y="29"/>
                  <a:pt x="46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8" y="29"/>
                  <a:pt x="48" y="51"/>
                  <a:pt x="48" y="53"/>
                </a:cubicBezTo>
                <a:cubicBezTo>
                  <a:pt x="48" y="55"/>
                  <a:pt x="49" y="56"/>
                  <a:pt x="51" y="56"/>
                </a:cubicBezTo>
                <a:cubicBezTo>
                  <a:pt x="52" y="56"/>
                  <a:pt x="52" y="55"/>
                  <a:pt x="52" y="53"/>
                </a:cubicBezTo>
                <a:cubicBezTo>
                  <a:pt x="52" y="52"/>
                  <a:pt x="53" y="30"/>
                  <a:pt x="53" y="30"/>
                </a:cubicBezTo>
                <a:cubicBezTo>
                  <a:pt x="55" y="30"/>
                  <a:pt x="55" y="30"/>
                  <a:pt x="55" y="30"/>
                </a:cubicBezTo>
                <a:cubicBezTo>
                  <a:pt x="55" y="30"/>
                  <a:pt x="55" y="83"/>
                  <a:pt x="55" y="87"/>
                </a:cubicBezTo>
                <a:cubicBezTo>
                  <a:pt x="56" y="93"/>
                  <a:pt x="59" y="94"/>
                  <a:pt x="61" y="94"/>
                </a:cubicBezTo>
                <a:cubicBezTo>
                  <a:pt x="67" y="94"/>
                  <a:pt x="67" y="94"/>
                  <a:pt x="67" y="94"/>
                </a:cubicBezTo>
                <a:cubicBezTo>
                  <a:pt x="69" y="94"/>
                  <a:pt x="71" y="93"/>
                  <a:pt x="72" y="86"/>
                </a:cubicBezTo>
                <a:cubicBezTo>
                  <a:pt x="72" y="83"/>
                  <a:pt x="72" y="30"/>
                  <a:pt x="72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30"/>
                  <a:pt x="75" y="51"/>
                  <a:pt x="75" y="53"/>
                </a:cubicBezTo>
                <a:cubicBezTo>
                  <a:pt x="75" y="55"/>
                  <a:pt x="75" y="56"/>
                  <a:pt x="77" y="56"/>
                </a:cubicBezTo>
                <a:cubicBezTo>
                  <a:pt x="78" y="56"/>
                  <a:pt x="79" y="55"/>
                  <a:pt x="79" y="54"/>
                </a:cubicBezTo>
                <a:cubicBezTo>
                  <a:pt x="79" y="57"/>
                  <a:pt x="79" y="32"/>
                  <a:pt x="79" y="32"/>
                </a:cubicBezTo>
                <a:cubicBezTo>
                  <a:pt x="82" y="32"/>
                  <a:pt x="82" y="32"/>
                  <a:pt x="82" y="32"/>
                </a:cubicBezTo>
                <a:cubicBezTo>
                  <a:pt x="82" y="32"/>
                  <a:pt x="82" y="79"/>
                  <a:pt x="82" y="80"/>
                </a:cubicBezTo>
                <a:cubicBezTo>
                  <a:pt x="82" y="85"/>
                  <a:pt x="84" y="86"/>
                  <a:pt x="85" y="86"/>
                </a:cubicBezTo>
                <a:cubicBezTo>
                  <a:pt x="91" y="86"/>
                  <a:pt x="91" y="86"/>
                  <a:pt x="91" y="86"/>
                </a:cubicBezTo>
                <a:cubicBezTo>
                  <a:pt x="92" y="86"/>
                  <a:pt x="94" y="85"/>
                  <a:pt x="94" y="79"/>
                </a:cubicBezTo>
                <a:cubicBezTo>
                  <a:pt x="94" y="76"/>
                  <a:pt x="94" y="32"/>
                  <a:pt x="94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32"/>
                  <a:pt x="97" y="53"/>
                  <a:pt x="97" y="54"/>
                </a:cubicBezTo>
                <a:cubicBezTo>
                  <a:pt x="97" y="55"/>
                  <a:pt x="98" y="56"/>
                  <a:pt x="99" y="56"/>
                </a:cubicBezTo>
                <a:cubicBezTo>
                  <a:pt x="101" y="56"/>
                  <a:pt x="102" y="55"/>
                  <a:pt x="102" y="54"/>
                </a:cubicBezTo>
                <a:cubicBezTo>
                  <a:pt x="102" y="33"/>
                  <a:pt x="102" y="33"/>
                  <a:pt x="102" y="33"/>
                </a:cubicBezTo>
                <a:cubicBezTo>
                  <a:pt x="102" y="29"/>
                  <a:pt x="98" y="24"/>
                  <a:pt x="95" y="24"/>
                </a:cubicBezTo>
                <a:close/>
              </a:path>
            </a:pathLst>
          </a:custGeom>
          <a:solidFill>
            <a:srgbClr val="D50D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57" name="Grupa 56"/>
          <p:cNvGrpSpPr/>
          <p:nvPr/>
        </p:nvGrpSpPr>
        <p:grpSpPr>
          <a:xfrm>
            <a:off x="4191289" y="3910928"/>
            <a:ext cx="3814374" cy="1037462"/>
            <a:chOff x="3338513" y="3638550"/>
            <a:chExt cx="5072062" cy="1379538"/>
          </a:xfrm>
        </p:grpSpPr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3338513" y="3643313"/>
              <a:ext cx="511175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13"/>
            <p:cNvSpPr>
              <a:spLocks noEditPoints="1"/>
            </p:cNvSpPr>
            <p:nvPr/>
          </p:nvSpPr>
          <p:spPr bwMode="auto">
            <a:xfrm>
              <a:off x="3849688" y="3643313"/>
              <a:ext cx="511175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17"/>
            <p:cNvSpPr>
              <a:spLocks noEditPoints="1"/>
            </p:cNvSpPr>
            <p:nvPr/>
          </p:nvSpPr>
          <p:spPr bwMode="auto">
            <a:xfrm>
              <a:off x="4362450" y="3643313"/>
              <a:ext cx="509588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1"/>
            <p:cNvSpPr>
              <a:spLocks noEditPoints="1"/>
            </p:cNvSpPr>
            <p:nvPr/>
          </p:nvSpPr>
          <p:spPr bwMode="auto">
            <a:xfrm>
              <a:off x="4872038" y="3641725"/>
              <a:ext cx="511175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25"/>
            <p:cNvSpPr>
              <a:spLocks noEditPoints="1"/>
            </p:cNvSpPr>
            <p:nvPr/>
          </p:nvSpPr>
          <p:spPr bwMode="auto">
            <a:xfrm>
              <a:off x="5353050" y="3643313"/>
              <a:ext cx="511175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29"/>
            <p:cNvSpPr>
              <a:spLocks noEditPoints="1"/>
            </p:cNvSpPr>
            <p:nvPr/>
          </p:nvSpPr>
          <p:spPr bwMode="auto">
            <a:xfrm>
              <a:off x="5864225" y="3641725"/>
              <a:ext cx="509588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Freeform 33"/>
            <p:cNvSpPr>
              <a:spLocks noEditPoints="1"/>
            </p:cNvSpPr>
            <p:nvPr/>
          </p:nvSpPr>
          <p:spPr bwMode="auto">
            <a:xfrm>
              <a:off x="6375400" y="3641725"/>
              <a:ext cx="511175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Freeform 37"/>
            <p:cNvSpPr>
              <a:spLocks noEditPoints="1"/>
            </p:cNvSpPr>
            <p:nvPr/>
          </p:nvSpPr>
          <p:spPr bwMode="auto">
            <a:xfrm>
              <a:off x="6886575" y="3641725"/>
              <a:ext cx="511175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3" name="Freeform 41"/>
            <p:cNvSpPr>
              <a:spLocks noEditPoints="1"/>
            </p:cNvSpPr>
            <p:nvPr/>
          </p:nvSpPr>
          <p:spPr bwMode="auto">
            <a:xfrm>
              <a:off x="7388225" y="3640138"/>
              <a:ext cx="511175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6" name="Freeform 45"/>
            <p:cNvSpPr>
              <a:spLocks noEditPoints="1"/>
            </p:cNvSpPr>
            <p:nvPr/>
          </p:nvSpPr>
          <p:spPr bwMode="auto">
            <a:xfrm>
              <a:off x="7899400" y="3638550"/>
              <a:ext cx="511175" cy="1374775"/>
            </a:xfrm>
            <a:custGeom>
              <a:avLst/>
              <a:gdLst>
                <a:gd name="T0" fmla="*/ 12 w 41"/>
                <a:gd name="T1" fmla="*/ 8 h 106"/>
                <a:gd name="T2" fmla="*/ 21 w 41"/>
                <a:gd name="T3" fmla="*/ 0 h 106"/>
                <a:gd name="T4" fmla="*/ 29 w 41"/>
                <a:gd name="T5" fmla="*/ 8 h 106"/>
                <a:gd name="T6" fmla="*/ 21 w 41"/>
                <a:gd name="T7" fmla="*/ 17 h 106"/>
                <a:gd name="T8" fmla="*/ 12 w 41"/>
                <a:gd name="T9" fmla="*/ 8 h 106"/>
                <a:gd name="T10" fmla="*/ 30 w 41"/>
                <a:gd name="T11" fmla="*/ 21 h 106"/>
                <a:gd name="T12" fmla="*/ 11 w 41"/>
                <a:gd name="T13" fmla="*/ 21 h 106"/>
                <a:gd name="T14" fmla="*/ 0 w 41"/>
                <a:gd name="T15" fmla="*/ 32 h 106"/>
                <a:gd name="T16" fmla="*/ 0 w 41"/>
                <a:gd name="T17" fmla="*/ 58 h 106"/>
                <a:gd name="T18" fmla="*/ 4 w 41"/>
                <a:gd name="T19" fmla="*/ 62 h 106"/>
                <a:gd name="T20" fmla="*/ 7 w 41"/>
                <a:gd name="T21" fmla="*/ 58 h 106"/>
                <a:gd name="T22" fmla="*/ 7 w 41"/>
                <a:gd name="T23" fmla="*/ 34 h 106"/>
                <a:gd name="T24" fmla="*/ 11 w 41"/>
                <a:gd name="T25" fmla="*/ 34 h 106"/>
                <a:gd name="T26" fmla="*/ 11 w 41"/>
                <a:gd name="T27" fmla="*/ 102 h 106"/>
                <a:gd name="T28" fmla="*/ 15 w 41"/>
                <a:gd name="T29" fmla="*/ 106 h 106"/>
                <a:gd name="T30" fmla="*/ 19 w 41"/>
                <a:gd name="T31" fmla="*/ 102 h 106"/>
                <a:gd name="T32" fmla="*/ 19 w 41"/>
                <a:gd name="T33" fmla="*/ 62 h 106"/>
                <a:gd name="T34" fmla="*/ 23 w 41"/>
                <a:gd name="T35" fmla="*/ 62 h 106"/>
                <a:gd name="T36" fmla="*/ 23 w 41"/>
                <a:gd name="T37" fmla="*/ 102 h 106"/>
                <a:gd name="T38" fmla="*/ 27 w 41"/>
                <a:gd name="T39" fmla="*/ 106 h 106"/>
                <a:gd name="T40" fmla="*/ 31 w 41"/>
                <a:gd name="T41" fmla="*/ 102 h 106"/>
                <a:gd name="T42" fmla="*/ 31 w 41"/>
                <a:gd name="T43" fmla="*/ 34 h 106"/>
                <a:gd name="T44" fmla="*/ 35 w 41"/>
                <a:gd name="T45" fmla="*/ 34 h 106"/>
                <a:gd name="T46" fmla="*/ 35 w 41"/>
                <a:gd name="T47" fmla="*/ 58 h 106"/>
                <a:gd name="T48" fmla="*/ 38 w 41"/>
                <a:gd name="T49" fmla="*/ 62 h 106"/>
                <a:gd name="T50" fmla="*/ 41 w 41"/>
                <a:gd name="T51" fmla="*/ 58 h 106"/>
                <a:gd name="T52" fmla="*/ 41 w 41"/>
                <a:gd name="T53" fmla="*/ 32 h 106"/>
                <a:gd name="T54" fmla="*/ 30 w 41"/>
                <a:gd name="T55" fmla="*/ 2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06">
                  <a:moveTo>
                    <a:pt x="12" y="8"/>
                  </a:moveTo>
                  <a:cubicBezTo>
                    <a:pt x="12" y="3"/>
                    <a:pt x="16" y="0"/>
                    <a:pt x="21" y="0"/>
                  </a:cubicBezTo>
                  <a:cubicBezTo>
                    <a:pt x="26" y="0"/>
                    <a:pt x="29" y="3"/>
                    <a:pt x="29" y="8"/>
                  </a:cubicBezTo>
                  <a:cubicBezTo>
                    <a:pt x="29" y="13"/>
                    <a:pt x="26" y="17"/>
                    <a:pt x="21" y="17"/>
                  </a:cubicBezTo>
                  <a:cubicBezTo>
                    <a:pt x="16" y="17"/>
                    <a:pt x="12" y="13"/>
                    <a:pt x="12" y="8"/>
                  </a:cubicBezTo>
                  <a:close/>
                  <a:moveTo>
                    <a:pt x="30" y="21"/>
                  </a:moveTo>
                  <a:cubicBezTo>
                    <a:pt x="27" y="21"/>
                    <a:pt x="14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5"/>
                    <a:pt x="0" y="56"/>
                    <a:pt x="0" y="58"/>
                  </a:cubicBezTo>
                  <a:cubicBezTo>
                    <a:pt x="0" y="60"/>
                    <a:pt x="1" y="62"/>
                    <a:pt x="4" y="62"/>
                  </a:cubicBezTo>
                  <a:cubicBezTo>
                    <a:pt x="6" y="62"/>
                    <a:pt x="7" y="60"/>
                    <a:pt x="7" y="58"/>
                  </a:cubicBezTo>
                  <a:cubicBezTo>
                    <a:pt x="7" y="56"/>
                    <a:pt x="7" y="34"/>
                    <a:pt x="7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97"/>
                    <a:pt x="11" y="102"/>
                  </a:cubicBezTo>
                  <a:cubicBezTo>
                    <a:pt x="11" y="104"/>
                    <a:pt x="12" y="106"/>
                    <a:pt x="15" y="106"/>
                  </a:cubicBezTo>
                  <a:cubicBezTo>
                    <a:pt x="18" y="106"/>
                    <a:pt x="19" y="104"/>
                    <a:pt x="19" y="102"/>
                  </a:cubicBezTo>
                  <a:cubicBezTo>
                    <a:pt x="19" y="97"/>
                    <a:pt x="19" y="62"/>
                    <a:pt x="19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62"/>
                    <a:pt x="23" y="97"/>
                    <a:pt x="23" y="102"/>
                  </a:cubicBezTo>
                  <a:cubicBezTo>
                    <a:pt x="23" y="104"/>
                    <a:pt x="24" y="106"/>
                    <a:pt x="27" y="106"/>
                  </a:cubicBezTo>
                  <a:cubicBezTo>
                    <a:pt x="30" y="106"/>
                    <a:pt x="31" y="104"/>
                    <a:pt x="31" y="102"/>
                  </a:cubicBezTo>
                  <a:cubicBezTo>
                    <a:pt x="31" y="97"/>
                    <a:pt x="31" y="34"/>
                    <a:pt x="31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56"/>
                    <a:pt x="35" y="58"/>
                  </a:cubicBezTo>
                  <a:cubicBezTo>
                    <a:pt x="35" y="60"/>
                    <a:pt x="36" y="62"/>
                    <a:pt x="38" y="62"/>
                  </a:cubicBezTo>
                  <a:cubicBezTo>
                    <a:pt x="40" y="62"/>
                    <a:pt x="41" y="60"/>
                    <a:pt x="41" y="58"/>
                  </a:cubicBezTo>
                  <a:cubicBezTo>
                    <a:pt x="41" y="56"/>
                    <a:pt x="41" y="35"/>
                    <a:pt x="41" y="32"/>
                  </a:cubicBezTo>
                  <a:cubicBezTo>
                    <a:pt x="41" y="26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D50D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58" name="Prostokąt 57"/>
          <p:cNvSpPr/>
          <p:nvPr/>
        </p:nvSpPr>
        <p:spPr>
          <a:xfrm>
            <a:off x="2226754" y="5678388"/>
            <a:ext cx="3230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Lato Light" panose="020F0302020204030203" pitchFamily="34" charset="-18"/>
                <a:cs typeface="Arial" panose="020B0604020202020204" pitchFamily="34" charset="0"/>
              </a:rPr>
              <a:t>The largest group of visitors</a:t>
            </a:r>
          </a:p>
        </p:txBody>
      </p:sp>
    </p:spTree>
    <p:extLst>
      <p:ext uri="{BB962C8B-B14F-4D97-AF65-F5344CB8AC3E}">
        <p14:creationId xmlns:p14="http://schemas.microsoft.com/office/powerpoint/2010/main" val="158027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64018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95325" y="1989137"/>
            <a:ext cx="3981178" cy="4187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35F76"/>
                </a:solidFill>
                <a:latin typeface="Lato" panose="020F0502020204030203" pitchFamily="34" charset="-18"/>
              </a:rPr>
              <a:t>By any measure, </a:t>
            </a:r>
            <a:r>
              <a:rPr lang="en-US" dirty="0" err="1">
                <a:solidFill>
                  <a:srgbClr val="335F76"/>
                </a:solidFill>
                <a:latin typeface="Lato" panose="020F0502020204030203" pitchFamily="34" charset="-18"/>
              </a:rPr>
              <a:t>Łódź</a:t>
            </a:r>
            <a:r>
              <a:rPr lang="en-US" dirty="0">
                <a:solidFill>
                  <a:srgbClr val="335F76"/>
                </a:solidFill>
                <a:latin typeface="Lato" panose="020F0502020204030203" pitchFamily="34" charset="-18"/>
              </a:rPr>
              <a:t> is an extraordinary town, grown out of the need to create.</a:t>
            </a:r>
          </a:p>
          <a:p>
            <a:pPr marL="0" indent="0">
              <a:buNone/>
            </a:pPr>
            <a:r>
              <a:rPr lang="en-US" dirty="0">
                <a:solidFill>
                  <a:srgbClr val="335F76"/>
                </a:solidFill>
                <a:latin typeface="Lato" panose="020F0502020204030203" pitchFamily="34" charset="-18"/>
              </a:rPr>
              <a:t>Located in the very heart of Poland, </a:t>
            </a:r>
            <a:r>
              <a:rPr lang="pl-PL" dirty="0">
                <a:solidFill>
                  <a:srgbClr val="335F76"/>
                </a:solidFill>
                <a:latin typeface="Lato" panose="020F0502020204030203" pitchFamily="34" charset="-18"/>
              </a:rPr>
              <a:t/>
            </a:r>
            <a:br>
              <a:rPr lang="pl-PL" dirty="0">
                <a:solidFill>
                  <a:srgbClr val="335F76"/>
                </a:solidFill>
                <a:latin typeface="Lato" panose="020F0502020204030203" pitchFamily="34" charset="-18"/>
              </a:rPr>
            </a:br>
            <a:r>
              <a:rPr lang="en-US" dirty="0">
                <a:solidFill>
                  <a:srgbClr val="335F76"/>
                </a:solidFill>
                <a:latin typeface="Lato" panose="020F0502020204030203" pitchFamily="34" charset="-18"/>
              </a:rPr>
              <a:t>at the intersection of routes used now and in the past for the exchange of trading goods, people and ideas, </a:t>
            </a:r>
            <a:r>
              <a:rPr lang="en-US" dirty="0" err="1">
                <a:solidFill>
                  <a:srgbClr val="335F76"/>
                </a:solidFill>
                <a:latin typeface="Lato" panose="020F0502020204030203" pitchFamily="34" charset="-18"/>
              </a:rPr>
              <a:t>Łódź</a:t>
            </a:r>
            <a:r>
              <a:rPr lang="en-US">
                <a:solidFill>
                  <a:srgbClr val="335F76"/>
                </a:solidFill>
                <a:latin typeface="Lato" panose="020F0502020204030203" pitchFamily="34" charset="-18"/>
              </a:rPr>
              <a:t> </a:t>
            </a:r>
            <a:r>
              <a:rPr lang="en-US" smtClean="0">
                <a:solidFill>
                  <a:srgbClr val="335F76"/>
                </a:solidFill>
                <a:latin typeface="Lato" panose="020F0502020204030203" pitchFamily="34" charset="-18"/>
              </a:rPr>
              <a:t>is </a:t>
            </a:r>
            <a:r>
              <a:rPr lang="en-US" dirty="0">
                <a:solidFill>
                  <a:srgbClr val="335F76"/>
                </a:solidFill>
                <a:latin typeface="Lato" panose="020F0502020204030203" pitchFamily="34" charset="-18"/>
              </a:rPr>
              <a:t>a cosmopolitan and multicultural city.</a:t>
            </a:r>
          </a:p>
          <a:p>
            <a:pPr marL="0" indent="0">
              <a:buNone/>
            </a:pPr>
            <a:r>
              <a:rPr lang="en-US" dirty="0">
                <a:solidFill>
                  <a:srgbClr val="335F76"/>
                </a:solidFill>
                <a:latin typeface="Lato" panose="020F0502020204030203" pitchFamily="34" charset="-18"/>
              </a:rPr>
              <a:t>The whole </a:t>
            </a:r>
            <a:r>
              <a:rPr lang="en-US" dirty="0" err="1">
                <a:solidFill>
                  <a:srgbClr val="335F76"/>
                </a:solidFill>
                <a:latin typeface="Lato" panose="020F0502020204030203" pitchFamily="34" charset="-18"/>
              </a:rPr>
              <a:t>Łódź</a:t>
            </a:r>
            <a:r>
              <a:rPr lang="en-US" dirty="0">
                <a:solidFill>
                  <a:srgbClr val="335F76"/>
                </a:solidFill>
                <a:latin typeface="Lato" panose="020F0502020204030203" pitchFamily="34" charset="-18"/>
              </a:rPr>
              <a:t> agglomeration with over 1,1 million inhabitants is one of Poland’s most important economic </a:t>
            </a:r>
            <a:r>
              <a:rPr lang="en-US" dirty="0" err="1">
                <a:solidFill>
                  <a:srgbClr val="335F76"/>
                </a:solidFill>
                <a:latin typeface="Lato" panose="020F0502020204030203" pitchFamily="34" charset="-18"/>
              </a:rPr>
              <a:t>centres</a:t>
            </a:r>
            <a:r>
              <a:rPr lang="en-US" dirty="0">
                <a:solidFill>
                  <a:srgbClr val="335F76"/>
                </a:solidFill>
                <a:latin typeface="Lato" panose="020F0502020204030203" pitchFamily="34" charset="-18"/>
              </a:rPr>
              <a:t> and a prominent culture and academic hub.</a:t>
            </a:r>
            <a:endParaRPr lang="pl-PL" dirty="0">
              <a:solidFill>
                <a:srgbClr val="335F76"/>
              </a:solidFill>
              <a:latin typeface="Lato" panose="020F0502020204030203" pitchFamily="34" charset="-18"/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dirty="0" err="1"/>
              <a:t>Location</a:t>
            </a:r>
            <a:r>
              <a:rPr lang="pl-PL" dirty="0"/>
              <a:t> of Łódź</a:t>
            </a:r>
            <a:endParaRPr lang="pl-PL" dirty="0">
              <a:solidFill>
                <a:srgbClr val="009F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89" y="170821"/>
            <a:ext cx="5888333" cy="6257637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5326" y="500324"/>
            <a:ext cx="3555128" cy="1349375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EXPO 2022</a:t>
            </a:r>
            <a:br>
              <a:rPr lang="en-US" dirty="0"/>
            </a:br>
            <a:r>
              <a:rPr lang="en-US" dirty="0"/>
              <a:t>Transport 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structure 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of visitors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2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" y="3132688"/>
            <a:ext cx="3724795" cy="3534268"/>
          </a:xfrm>
          <a:prstGeom prst="rect">
            <a:avLst/>
          </a:prstGeom>
        </p:spPr>
      </p:pic>
      <p:pic>
        <p:nvPicPr>
          <p:cNvPr id="3093" name="Picture 21" descr="https://ocdn.eu/pulscms-transforms/1/JwxktkpTURBXy8zOTg4OGI3OGQ3MjIwMmQ2YTk4NjRiYmE3NzdlN2E0YS5qcGeSlQMAEs0DhM0B-pMFzQMgzQH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19" y="1271588"/>
            <a:ext cx="4766745" cy="268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05" y="0"/>
            <a:ext cx="4933983" cy="6858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29008" cy="2777140"/>
          </a:xfrm>
          <a:prstGeom prst="rect">
            <a:avLst/>
          </a:prstGeom>
        </p:spPr>
      </p:pic>
      <p:sp>
        <p:nvSpPr>
          <p:cNvPr id="15" name="Dowolny kształt 14"/>
          <p:cNvSpPr/>
          <p:nvPr/>
        </p:nvSpPr>
        <p:spPr>
          <a:xfrm>
            <a:off x="1550053" y="1271588"/>
            <a:ext cx="431154" cy="416718"/>
          </a:xfrm>
          <a:custGeom>
            <a:avLst/>
            <a:gdLst>
              <a:gd name="connsiteX0" fmla="*/ 183497 w 431154"/>
              <a:gd name="connsiteY0" fmla="*/ 11906 h 416718"/>
              <a:gd name="connsiteX1" fmla="*/ 188260 w 431154"/>
              <a:gd name="connsiteY1" fmla="*/ 26193 h 416718"/>
              <a:gd name="connsiteX2" fmla="*/ 200166 w 431154"/>
              <a:gd name="connsiteY2" fmla="*/ 40481 h 416718"/>
              <a:gd name="connsiteX3" fmla="*/ 207310 w 431154"/>
              <a:gd name="connsiteY3" fmla="*/ 42862 h 416718"/>
              <a:gd name="connsiteX4" fmla="*/ 223978 w 431154"/>
              <a:gd name="connsiteY4" fmla="*/ 40481 h 416718"/>
              <a:gd name="connsiteX5" fmla="*/ 233503 w 431154"/>
              <a:gd name="connsiteY5" fmla="*/ 38100 h 416718"/>
              <a:gd name="connsiteX6" fmla="*/ 250172 w 431154"/>
              <a:gd name="connsiteY6" fmla="*/ 40481 h 416718"/>
              <a:gd name="connsiteX7" fmla="*/ 271603 w 431154"/>
              <a:gd name="connsiteY7" fmla="*/ 50006 h 416718"/>
              <a:gd name="connsiteX8" fmla="*/ 293035 w 431154"/>
              <a:gd name="connsiteY8" fmla="*/ 47625 h 416718"/>
              <a:gd name="connsiteX9" fmla="*/ 300178 w 431154"/>
              <a:gd name="connsiteY9" fmla="*/ 45243 h 416718"/>
              <a:gd name="connsiteX10" fmla="*/ 312085 w 431154"/>
              <a:gd name="connsiteY10" fmla="*/ 42862 h 416718"/>
              <a:gd name="connsiteX11" fmla="*/ 319228 w 431154"/>
              <a:gd name="connsiteY11" fmla="*/ 40481 h 416718"/>
              <a:gd name="connsiteX12" fmla="*/ 335897 w 431154"/>
              <a:gd name="connsiteY12" fmla="*/ 38100 h 416718"/>
              <a:gd name="connsiteX13" fmla="*/ 343041 w 431154"/>
              <a:gd name="connsiteY13" fmla="*/ 35718 h 416718"/>
              <a:gd name="connsiteX14" fmla="*/ 350185 w 431154"/>
              <a:gd name="connsiteY14" fmla="*/ 30956 h 416718"/>
              <a:gd name="connsiteX15" fmla="*/ 362091 w 431154"/>
              <a:gd name="connsiteY15" fmla="*/ 28575 h 416718"/>
              <a:gd name="connsiteX16" fmla="*/ 385903 w 431154"/>
              <a:gd name="connsiteY16" fmla="*/ 30956 h 416718"/>
              <a:gd name="connsiteX17" fmla="*/ 393047 w 431154"/>
              <a:gd name="connsiteY17" fmla="*/ 38100 h 416718"/>
              <a:gd name="connsiteX18" fmla="*/ 400191 w 431154"/>
              <a:gd name="connsiteY18" fmla="*/ 42862 h 416718"/>
              <a:gd name="connsiteX19" fmla="*/ 407335 w 431154"/>
              <a:gd name="connsiteY19" fmla="*/ 57150 h 416718"/>
              <a:gd name="connsiteX20" fmla="*/ 412097 w 431154"/>
              <a:gd name="connsiteY20" fmla="*/ 71437 h 416718"/>
              <a:gd name="connsiteX21" fmla="*/ 416860 w 431154"/>
              <a:gd name="connsiteY21" fmla="*/ 85725 h 416718"/>
              <a:gd name="connsiteX22" fmla="*/ 421622 w 431154"/>
              <a:gd name="connsiteY22" fmla="*/ 100012 h 416718"/>
              <a:gd name="connsiteX23" fmla="*/ 424003 w 431154"/>
              <a:gd name="connsiteY23" fmla="*/ 107156 h 416718"/>
              <a:gd name="connsiteX24" fmla="*/ 421622 w 431154"/>
              <a:gd name="connsiteY24" fmla="*/ 140493 h 416718"/>
              <a:gd name="connsiteX25" fmla="*/ 419241 w 431154"/>
              <a:gd name="connsiteY25" fmla="*/ 152400 h 416718"/>
              <a:gd name="connsiteX26" fmla="*/ 412097 w 431154"/>
              <a:gd name="connsiteY26" fmla="*/ 154781 h 416718"/>
              <a:gd name="connsiteX27" fmla="*/ 397810 w 431154"/>
              <a:gd name="connsiteY27" fmla="*/ 161925 h 416718"/>
              <a:gd name="connsiteX28" fmla="*/ 388285 w 431154"/>
              <a:gd name="connsiteY28" fmla="*/ 178593 h 416718"/>
              <a:gd name="connsiteX29" fmla="*/ 385903 w 431154"/>
              <a:gd name="connsiteY29" fmla="*/ 188118 h 416718"/>
              <a:gd name="connsiteX30" fmla="*/ 402572 w 431154"/>
              <a:gd name="connsiteY30" fmla="*/ 197643 h 416718"/>
              <a:gd name="connsiteX31" fmla="*/ 407335 w 431154"/>
              <a:gd name="connsiteY31" fmla="*/ 204787 h 416718"/>
              <a:gd name="connsiteX32" fmla="*/ 409716 w 431154"/>
              <a:gd name="connsiteY32" fmla="*/ 252412 h 416718"/>
              <a:gd name="connsiteX33" fmla="*/ 414478 w 431154"/>
              <a:gd name="connsiteY33" fmla="*/ 259556 h 416718"/>
              <a:gd name="connsiteX34" fmla="*/ 419241 w 431154"/>
              <a:gd name="connsiteY34" fmla="*/ 273843 h 416718"/>
              <a:gd name="connsiteX35" fmla="*/ 428766 w 431154"/>
              <a:gd name="connsiteY35" fmla="*/ 288131 h 416718"/>
              <a:gd name="connsiteX36" fmla="*/ 431147 w 431154"/>
              <a:gd name="connsiteY36" fmla="*/ 295275 h 416718"/>
              <a:gd name="connsiteX37" fmla="*/ 428766 w 431154"/>
              <a:gd name="connsiteY37" fmla="*/ 314325 h 416718"/>
              <a:gd name="connsiteX38" fmla="*/ 409716 w 431154"/>
              <a:gd name="connsiteY38" fmla="*/ 326231 h 416718"/>
              <a:gd name="connsiteX39" fmla="*/ 407335 w 431154"/>
              <a:gd name="connsiteY39" fmla="*/ 335756 h 416718"/>
              <a:gd name="connsiteX40" fmla="*/ 402572 w 431154"/>
              <a:gd name="connsiteY40" fmla="*/ 342900 h 416718"/>
              <a:gd name="connsiteX41" fmla="*/ 390666 w 431154"/>
              <a:gd name="connsiteY41" fmla="*/ 359568 h 416718"/>
              <a:gd name="connsiteX42" fmla="*/ 383522 w 431154"/>
              <a:gd name="connsiteY42" fmla="*/ 381000 h 416718"/>
              <a:gd name="connsiteX43" fmla="*/ 381141 w 431154"/>
              <a:gd name="connsiteY43" fmla="*/ 388143 h 416718"/>
              <a:gd name="connsiteX44" fmla="*/ 378760 w 431154"/>
              <a:gd name="connsiteY44" fmla="*/ 395287 h 416718"/>
              <a:gd name="connsiteX45" fmla="*/ 381141 w 431154"/>
              <a:gd name="connsiteY45" fmla="*/ 407193 h 416718"/>
              <a:gd name="connsiteX46" fmla="*/ 385903 w 431154"/>
              <a:gd name="connsiteY46" fmla="*/ 414337 h 416718"/>
              <a:gd name="connsiteX47" fmla="*/ 378760 w 431154"/>
              <a:gd name="connsiteY47" fmla="*/ 416718 h 416718"/>
              <a:gd name="connsiteX48" fmla="*/ 343041 w 431154"/>
              <a:gd name="connsiteY48" fmla="*/ 404812 h 416718"/>
              <a:gd name="connsiteX49" fmla="*/ 335897 w 431154"/>
              <a:gd name="connsiteY49" fmla="*/ 397668 h 416718"/>
              <a:gd name="connsiteX50" fmla="*/ 273985 w 431154"/>
              <a:gd name="connsiteY50" fmla="*/ 395287 h 416718"/>
              <a:gd name="connsiteX51" fmla="*/ 257316 w 431154"/>
              <a:gd name="connsiteY51" fmla="*/ 397668 h 416718"/>
              <a:gd name="connsiteX52" fmla="*/ 252553 w 431154"/>
              <a:gd name="connsiteY52" fmla="*/ 404812 h 416718"/>
              <a:gd name="connsiteX53" fmla="*/ 245410 w 431154"/>
              <a:gd name="connsiteY53" fmla="*/ 409575 h 416718"/>
              <a:gd name="connsiteX54" fmla="*/ 238266 w 431154"/>
              <a:gd name="connsiteY54" fmla="*/ 407193 h 416718"/>
              <a:gd name="connsiteX55" fmla="*/ 235885 w 431154"/>
              <a:gd name="connsiteY55" fmla="*/ 397668 h 416718"/>
              <a:gd name="connsiteX56" fmla="*/ 231122 w 431154"/>
              <a:gd name="connsiteY56" fmla="*/ 383381 h 416718"/>
              <a:gd name="connsiteX57" fmla="*/ 228741 w 431154"/>
              <a:gd name="connsiteY57" fmla="*/ 376237 h 416718"/>
              <a:gd name="connsiteX58" fmla="*/ 221597 w 431154"/>
              <a:gd name="connsiteY58" fmla="*/ 373856 h 416718"/>
              <a:gd name="connsiteX59" fmla="*/ 219216 w 431154"/>
              <a:gd name="connsiteY59" fmla="*/ 381000 h 416718"/>
              <a:gd name="connsiteX60" fmla="*/ 195403 w 431154"/>
              <a:gd name="connsiteY60" fmla="*/ 383381 h 416718"/>
              <a:gd name="connsiteX61" fmla="*/ 190641 w 431154"/>
              <a:gd name="connsiteY61" fmla="*/ 376237 h 416718"/>
              <a:gd name="connsiteX62" fmla="*/ 185878 w 431154"/>
              <a:gd name="connsiteY62" fmla="*/ 361950 h 416718"/>
              <a:gd name="connsiteX63" fmla="*/ 176353 w 431154"/>
              <a:gd name="connsiteY63" fmla="*/ 350043 h 416718"/>
              <a:gd name="connsiteX64" fmla="*/ 164447 w 431154"/>
              <a:gd name="connsiteY64" fmla="*/ 347662 h 416718"/>
              <a:gd name="connsiteX65" fmla="*/ 147778 w 431154"/>
              <a:gd name="connsiteY65" fmla="*/ 345281 h 416718"/>
              <a:gd name="connsiteX66" fmla="*/ 145397 w 431154"/>
              <a:gd name="connsiteY66" fmla="*/ 338137 h 416718"/>
              <a:gd name="connsiteX67" fmla="*/ 131110 w 431154"/>
              <a:gd name="connsiteY67" fmla="*/ 328612 h 416718"/>
              <a:gd name="connsiteX68" fmla="*/ 116822 w 431154"/>
              <a:gd name="connsiteY68" fmla="*/ 321468 h 416718"/>
              <a:gd name="connsiteX69" fmla="*/ 116822 w 431154"/>
              <a:gd name="connsiteY69" fmla="*/ 345281 h 416718"/>
              <a:gd name="connsiteX70" fmla="*/ 109678 w 431154"/>
              <a:gd name="connsiteY70" fmla="*/ 347662 h 416718"/>
              <a:gd name="connsiteX71" fmla="*/ 102535 w 431154"/>
              <a:gd name="connsiteY71" fmla="*/ 352425 h 416718"/>
              <a:gd name="connsiteX72" fmla="*/ 93010 w 431154"/>
              <a:gd name="connsiteY72" fmla="*/ 338137 h 416718"/>
              <a:gd name="connsiteX73" fmla="*/ 95391 w 431154"/>
              <a:gd name="connsiteY73" fmla="*/ 323850 h 416718"/>
              <a:gd name="connsiteX74" fmla="*/ 102535 w 431154"/>
              <a:gd name="connsiteY74" fmla="*/ 321468 h 416718"/>
              <a:gd name="connsiteX75" fmla="*/ 100153 w 431154"/>
              <a:gd name="connsiteY75" fmla="*/ 314325 h 416718"/>
              <a:gd name="connsiteX76" fmla="*/ 76341 w 431154"/>
              <a:gd name="connsiteY76" fmla="*/ 307181 h 416718"/>
              <a:gd name="connsiteX77" fmla="*/ 62053 w 431154"/>
              <a:gd name="connsiteY77" fmla="*/ 300037 h 416718"/>
              <a:gd name="connsiteX78" fmla="*/ 45385 w 431154"/>
              <a:gd name="connsiteY78" fmla="*/ 290512 h 416718"/>
              <a:gd name="connsiteX79" fmla="*/ 33478 w 431154"/>
              <a:gd name="connsiteY79" fmla="*/ 280987 h 416718"/>
              <a:gd name="connsiteX80" fmla="*/ 31097 w 431154"/>
              <a:gd name="connsiteY80" fmla="*/ 290512 h 416718"/>
              <a:gd name="connsiteX81" fmla="*/ 21572 w 431154"/>
              <a:gd name="connsiteY81" fmla="*/ 295275 h 416718"/>
              <a:gd name="connsiteX82" fmla="*/ 23953 w 431154"/>
              <a:gd name="connsiteY82" fmla="*/ 285750 h 416718"/>
              <a:gd name="connsiteX83" fmla="*/ 26335 w 431154"/>
              <a:gd name="connsiteY83" fmla="*/ 278606 h 416718"/>
              <a:gd name="connsiteX84" fmla="*/ 23953 w 431154"/>
              <a:gd name="connsiteY84" fmla="*/ 245268 h 416718"/>
              <a:gd name="connsiteX85" fmla="*/ 19191 w 431154"/>
              <a:gd name="connsiteY85" fmla="*/ 228600 h 416718"/>
              <a:gd name="connsiteX86" fmla="*/ 19191 w 431154"/>
              <a:gd name="connsiteY86" fmla="*/ 209550 h 416718"/>
              <a:gd name="connsiteX87" fmla="*/ 21572 w 431154"/>
              <a:gd name="connsiteY87" fmla="*/ 200025 h 416718"/>
              <a:gd name="connsiteX88" fmla="*/ 16810 w 431154"/>
              <a:gd name="connsiteY88" fmla="*/ 161925 h 416718"/>
              <a:gd name="connsiteX89" fmla="*/ 12047 w 431154"/>
              <a:gd name="connsiteY89" fmla="*/ 154781 h 416718"/>
              <a:gd name="connsiteX90" fmla="*/ 4903 w 431154"/>
              <a:gd name="connsiteY90" fmla="*/ 152400 h 416718"/>
              <a:gd name="connsiteX91" fmla="*/ 2522 w 431154"/>
              <a:gd name="connsiteY91" fmla="*/ 128587 h 416718"/>
              <a:gd name="connsiteX92" fmla="*/ 9666 w 431154"/>
              <a:gd name="connsiteY92" fmla="*/ 126206 h 416718"/>
              <a:gd name="connsiteX93" fmla="*/ 7285 w 431154"/>
              <a:gd name="connsiteY93" fmla="*/ 104775 h 416718"/>
              <a:gd name="connsiteX94" fmla="*/ 4903 w 431154"/>
              <a:gd name="connsiteY94" fmla="*/ 92868 h 416718"/>
              <a:gd name="connsiteX95" fmla="*/ 7285 w 431154"/>
              <a:gd name="connsiteY95" fmla="*/ 64293 h 416718"/>
              <a:gd name="connsiteX96" fmla="*/ 31097 w 431154"/>
              <a:gd name="connsiteY96" fmla="*/ 61912 h 416718"/>
              <a:gd name="connsiteX97" fmla="*/ 45385 w 431154"/>
              <a:gd name="connsiteY97" fmla="*/ 50006 h 416718"/>
              <a:gd name="connsiteX98" fmla="*/ 52528 w 431154"/>
              <a:gd name="connsiteY98" fmla="*/ 47625 h 416718"/>
              <a:gd name="connsiteX99" fmla="*/ 62053 w 431154"/>
              <a:gd name="connsiteY99" fmla="*/ 42862 h 416718"/>
              <a:gd name="connsiteX100" fmla="*/ 81103 w 431154"/>
              <a:gd name="connsiteY100" fmla="*/ 40481 h 416718"/>
              <a:gd name="connsiteX101" fmla="*/ 88247 w 431154"/>
              <a:gd name="connsiteY101" fmla="*/ 35718 h 416718"/>
              <a:gd name="connsiteX102" fmla="*/ 100153 w 431154"/>
              <a:gd name="connsiteY102" fmla="*/ 21431 h 416718"/>
              <a:gd name="connsiteX103" fmla="*/ 121585 w 431154"/>
              <a:gd name="connsiteY103" fmla="*/ 19050 h 416718"/>
              <a:gd name="connsiteX104" fmla="*/ 128728 w 431154"/>
              <a:gd name="connsiteY104" fmla="*/ 11906 h 416718"/>
              <a:gd name="connsiteX105" fmla="*/ 154922 w 431154"/>
              <a:gd name="connsiteY105" fmla="*/ 7143 h 416718"/>
              <a:gd name="connsiteX106" fmla="*/ 188260 w 431154"/>
              <a:gd name="connsiteY106" fmla="*/ 0 h 416718"/>
              <a:gd name="connsiteX107" fmla="*/ 183497 w 431154"/>
              <a:gd name="connsiteY107" fmla="*/ 11906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431154" h="416718">
                <a:moveTo>
                  <a:pt x="183497" y="11906"/>
                </a:moveTo>
                <a:cubicBezTo>
                  <a:pt x="185085" y="16668"/>
                  <a:pt x="186221" y="21606"/>
                  <a:pt x="188260" y="26193"/>
                </a:cubicBezTo>
                <a:cubicBezTo>
                  <a:pt x="190110" y="30356"/>
                  <a:pt x="196623" y="38119"/>
                  <a:pt x="200166" y="40481"/>
                </a:cubicBezTo>
                <a:cubicBezTo>
                  <a:pt x="202255" y="41873"/>
                  <a:pt x="204929" y="42068"/>
                  <a:pt x="207310" y="42862"/>
                </a:cubicBezTo>
                <a:cubicBezTo>
                  <a:pt x="212866" y="42068"/>
                  <a:pt x="218456" y="41485"/>
                  <a:pt x="223978" y="40481"/>
                </a:cubicBezTo>
                <a:cubicBezTo>
                  <a:pt x="227198" y="39896"/>
                  <a:pt x="230230" y="38100"/>
                  <a:pt x="233503" y="38100"/>
                </a:cubicBezTo>
                <a:cubicBezTo>
                  <a:pt x="239116" y="38100"/>
                  <a:pt x="244616" y="39687"/>
                  <a:pt x="250172" y="40481"/>
                </a:cubicBezTo>
                <a:cubicBezTo>
                  <a:pt x="267175" y="46148"/>
                  <a:pt x="260283" y="42458"/>
                  <a:pt x="271603" y="50006"/>
                </a:cubicBezTo>
                <a:cubicBezTo>
                  <a:pt x="278747" y="49212"/>
                  <a:pt x="285945" y="48807"/>
                  <a:pt x="293035" y="47625"/>
                </a:cubicBezTo>
                <a:cubicBezTo>
                  <a:pt x="295511" y="47212"/>
                  <a:pt x="297743" y="45852"/>
                  <a:pt x="300178" y="45243"/>
                </a:cubicBezTo>
                <a:cubicBezTo>
                  <a:pt x="304105" y="44261"/>
                  <a:pt x="308158" y="43844"/>
                  <a:pt x="312085" y="42862"/>
                </a:cubicBezTo>
                <a:cubicBezTo>
                  <a:pt x="314520" y="42253"/>
                  <a:pt x="316767" y="40973"/>
                  <a:pt x="319228" y="40481"/>
                </a:cubicBezTo>
                <a:cubicBezTo>
                  <a:pt x="324732" y="39380"/>
                  <a:pt x="330341" y="38894"/>
                  <a:pt x="335897" y="38100"/>
                </a:cubicBezTo>
                <a:cubicBezTo>
                  <a:pt x="338278" y="37306"/>
                  <a:pt x="340796" y="36841"/>
                  <a:pt x="343041" y="35718"/>
                </a:cubicBezTo>
                <a:cubicBezTo>
                  <a:pt x="345601" y="34438"/>
                  <a:pt x="347505" y="31961"/>
                  <a:pt x="350185" y="30956"/>
                </a:cubicBezTo>
                <a:cubicBezTo>
                  <a:pt x="353975" y="29535"/>
                  <a:pt x="358122" y="29369"/>
                  <a:pt x="362091" y="28575"/>
                </a:cubicBezTo>
                <a:cubicBezTo>
                  <a:pt x="370028" y="29369"/>
                  <a:pt x="378279" y="28610"/>
                  <a:pt x="385903" y="30956"/>
                </a:cubicBezTo>
                <a:cubicBezTo>
                  <a:pt x="389122" y="31946"/>
                  <a:pt x="390460" y="35944"/>
                  <a:pt x="393047" y="38100"/>
                </a:cubicBezTo>
                <a:cubicBezTo>
                  <a:pt x="395246" y="39932"/>
                  <a:pt x="397810" y="41275"/>
                  <a:pt x="400191" y="42862"/>
                </a:cubicBezTo>
                <a:cubicBezTo>
                  <a:pt x="408873" y="68911"/>
                  <a:pt x="395027" y="29458"/>
                  <a:pt x="407335" y="57150"/>
                </a:cubicBezTo>
                <a:cubicBezTo>
                  <a:pt x="409374" y="61737"/>
                  <a:pt x="410510" y="66675"/>
                  <a:pt x="412097" y="71437"/>
                </a:cubicBezTo>
                <a:lnTo>
                  <a:pt x="416860" y="85725"/>
                </a:lnTo>
                <a:lnTo>
                  <a:pt x="421622" y="100012"/>
                </a:lnTo>
                <a:lnTo>
                  <a:pt x="424003" y="107156"/>
                </a:lnTo>
                <a:cubicBezTo>
                  <a:pt x="423209" y="118268"/>
                  <a:pt x="422788" y="129414"/>
                  <a:pt x="421622" y="140493"/>
                </a:cubicBezTo>
                <a:cubicBezTo>
                  <a:pt x="421198" y="144518"/>
                  <a:pt x="421486" y="149032"/>
                  <a:pt x="419241" y="152400"/>
                </a:cubicBezTo>
                <a:cubicBezTo>
                  <a:pt x="417849" y="154489"/>
                  <a:pt x="414342" y="153659"/>
                  <a:pt x="412097" y="154781"/>
                </a:cubicBezTo>
                <a:cubicBezTo>
                  <a:pt x="393622" y="164017"/>
                  <a:pt x="415774" y="155935"/>
                  <a:pt x="397810" y="161925"/>
                </a:cubicBezTo>
                <a:cubicBezTo>
                  <a:pt x="393859" y="167850"/>
                  <a:pt x="390877" y="171682"/>
                  <a:pt x="388285" y="178593"/>
                </a:cubicBezTo>
                <a:cubicBezTo>
                  <a:pt x="387136" y="181657"/>
                  <a:pt x="386697" y="184943"/>
                  <a:pt x="385903" y="188118"/>
                </a:cubicBezTo>
                <a:cubicBezTo>
                  <a:pt x="390975" y="203329"/>
                  <a:pt x="383573" y="188144"/>
                  <a:pt x="402572" y="197643"/>
                </a:cubicBezTo>
                <a:cubicBezTo>
                  <a:pt x="405132" y="198923"/>
                  <a:pt x="405747" y="202406"/>
                  <a:pt x="407335" y="204787"/>
                </a:cubicBezTo>
                <a:cubicBezTo>
                  <a:pt x="408129" y="220662"/>
                  <a:pt x="407660" y="236651"/>
                  <a:pt x="409716" y="252412"/>
                </a:cubicBezTo>
                <a:cubicBezTo>
                  <a:pt x="410086" y="255250"/>
                  <a:pt x="413316" y="256941"/>
                  <a:pt x="414478" y="259556"/>
                </a:cubicBezTo>
                <a:cubicBezTo>
                  <a:pt x="416517" y="264143"/>
                  <a:pt x="416456" y="269666"/>
                  <a:pt x="419241" y="273843"/>
                </a:cubicBezTo>
                <a:lnTo>
                  <a:pt x="428766" y="288131"/>
                </a:lnTo>
                <a:cubicBezTo>
                  <a:pt x="429560" y="290512"/>
                  <a:pt x="431147" y="292765"/>
                  <a:pt x="431147" y="295275"/>
                </a:cubicBezTo>
                <a:cubicBezTo>
                  <a:pt x="431147" y="301674"/>
                  <a:pt x="431414" y="308499"/>
                  <a:pt x="428766" y="314325"/>
                </a:cubicBezTo>
                <a:cubicBezTo>
                  <a:pt x="426949" y="318323"/>
                  <a:pt x="413356" y="324411"/>
                  <a:pt x="409716" y="326231"/>
                </a:cubicBezTo>
                <a:cubicBezTo>
                  <a:pt x="408922" y="329406"/>
                  <a:pt x="408624" y="332748"/>
                  <a:pt x="407335" y="335756"/>
                </a:cubicBezTo>
                <a:cubicBezTo>
                  <a:pt x="406208" y="338387"/>
                  <a:pt x="403992" y="340415"/>
                  <a:pt x="402572" y="342900"/>
                </a:cubicBezTo>
                <a:cubicBezTo>
                  <a:pt x="394214" y="357527"/>
                  <a:pt x="402303" y="347932"/>
                  <a:pt x="390666" y="359568"/>
                </a:cubicBezTo>
                <a:lnTo>
                  <a:pt x="383522" y="381000"/>
                </a:lnTo>
                <a:lnTo>
                  <a:pt x="381141" y="388143"/>
                </a:lnTo>
                <a:lnTo>
                  <a:pt x="378760" y="395287"/>
                </a:lnTo>
                <a:cubicBezTo>
                  <a:pt x="379554" y="399256"/>
                  <a:pt x="379720" y="403403"/>
                  <a:pt x="381141" y="407193"/>
                </a:cubicBezTo>
                <a:cubicBezTo>
                  <a:pt x="382146" y="409873"/>
                  <a:pt x="386597" y="411561"/>
                  <a:pt x="385903" y="414337"/>
                </a:cubicBezTo>
                <a:cubicBezTo>
                  <a:pt x="385294" y="416772"/>
                  <a:pt x="381141" y="415924"/>
                  <a:pt x="378760" y="416718"/>
                </a:cubicBezTo>
                <a:cubicBezTo>
                  <a:pt x="368198" y="395596"/>
                  <a:pt x="380949" y="414289"/>
                  <a:pt x="343041" y="404812"/>
                </a:cubicBezTo>
                <a:cubicBezTo>
                  <a:pt x="339774" y="403995"/>
                  <a:pt x="339233" y="398128"/>
                  <a:pt x="335897" y="397668"/>
                </a:cubicBezTo>
                <a:cubicBezTo>
                  <a:pt x="315438" y="394846"/>
                  <a:pt x="294622" y="396081"/>
                  <a:pt x="273985" y="395287"/>
                </a:cubicBezTo>
                <a:cubicBezTo>
                  <a:pt x="268429" y="396081"/>
                  <a:pt x="262445" y="395389"/>
                  <a:pt x="257316" y="397668"/>
                </a:cubicBezTo>
                <a:cubicBezTo>
                  <a:pt x="254701" y="398830"/>
                  <a:pt x="254577" y="402788"/>
                  <a:pt x="252553" y="404812"/>
                </a:cubicBezTo>
                <a:cubicBezTo>
                  <a:pt x="250529" y="406836"/>
                  <a:pt x="247791" y="407987"/>
                  <a:pt x="245410" y="409575"/>
                </a:cubicBezTo>
                <a:cubicBezTo>
                  <a:pt x="243029" y="408781"/>
                  <a:pt x="239834" y="409153"/>
                  <a:pt x="238266" y="407193"/>
                </a:cubicBezTo>
                <a:cubicBezTo>
                  <a:pt x="236222" y="404637"/>
                  <a:pt x="236825" y="400803"/>
                  <a:pt x="235885" y="397668"/>
                </a:cubicBezTo>
                <a:cubicBezTo>
                  <a:pt x="234442" y="392860"/>
                  <a:pt x="232710" y="388143"/>
                  <a:pt x="231122" y="383381"/>
                </a:cubicBezTo>
                <a:cubicBezTo>
                  <a:pt x="230328" y="381000"/>
                  <a:pt x="231122" y="377031"/>
                  <a:pt x="228741" y="376237"/>
                </a:cubicBezTo>
                <a:lnTo>
                  <a:pt x="221597" y="373856"/>
                </a:lnTo>
                <a:cubicBezTo>
                  <a:pt x="220803" y="376237"/>
                  <a:pt x="220608" y="378911"/>
                  <a:pt x="219216" y="381000"/>
                </a:cubicBezTo>
                <a:cubicBezTo>
                  <a:pt x="211131" y="393127"/>
                  <a:pt x="209913" y="387526"/>
                  <a:pt x="195403" y="383381"/>
                </a:cubicBezTo>
                <a:cubicBezTo>
                  <a:pt x="193816" y="381000"/>
                  <a:pt x="191803" y="378852"/>
                  <a:pt x="190641" y="376237"/>
                </a:cubicBezTo>
                <a:cubicBezTo>
                  <a:pt x="188602" y="371650"/>
                  <a:pt x="187466" y="366712"/>
                  <a:pt x="185878" y="361950"/>
                </a:cubicBezTo>
                <a:cubicBezTo>
                  <a:pt x="183491" y="354790"/>
                  <a:pt x="184560" y="353121"/>
                  <a:pt x="176353" y="350043"/>
                </a:cubicBezTo>
                <a:cubicBezTo>
                  <a:pt x="172563" y="348622"/>
                  <a:pt x="168439" y="348327"/>
                  <a:pt x="164447" y="347662"/>
                </a:cubicBezTo>
                <a:cubicBezTo>
                  <a:pt x="158911" y="346739"/>
                  <a:pt x="153334" y="346075"/>
                  <a:pt x="147778" y="345281"/>
                </a:cubicBezTo>
                <a:cubicBezTo>
                  <a:pt x="146984" y="342900"/>
                  <a:pt x="147172" y="339912"/>
                  <a:pt x="145397" y="338137"/>
                </a:cubicBezTo>
                <a:cubicBezTo>
                  <a:pt x="141350" y="334090"/>
                  <a:pt x="135872" y="331787"/>
                  <a:pt x="131110" y="328612"/>
                </a:cubicBezTo>
                <a:cubicBezTo>
                  <a:pt x="121879" y="322458"/>
                  <a:pt x="126679" y="324755"/>
                  <a:pt x="116822" y="321468"/>
                </a:cubicBezTo>
                <a:cubicBezTo>
                  <a:pt x="117235" y="324357"/>
                  <a:pt x="122017" y="340086"/>
                  <a:pt x="116822" y="345281"/>
                </a:cubicBezTo>
                <a:cubicBezTo>
                  <a:pt x="115047" y="347056"/>
                  <a:pt x="112059" y="346868"/>
                  <a:pt x="109678" y="347662"/>
                </a:cubicBezTo>
                <a:cubicBezTo>
                  <a:pt x="107297" y="349250"/>
                  <a:pt x="105020" y="353845"/>
                  <a:pt x="102535" y="352425"/>
                </a:cubicBezTo>
                <a:cubicBezTo>
                  <a:pt x="97565" y="349585"/>
                  <a:pt x="93010" y="338137"/>
                  <a:pt x="93010" y="338137"/>
                </a:cubicBezTo>
                <a:cubicBezTo>
                  <a:pt x="93804" y="333375"/>
                  <a:pt x="92996" y="328042"/>
                  <a:pt x="95391" y="323850"/>
                </a:cubicBezTo>
                <a:cubicBezTo>
                  <a:pt x="96636" y="321671"/>
                  <a:pt x="101412" y="323713"/>
                  <a:pt x="102535" y="321468"/>
                </a:cubicBezTo>
                <a:cubicBezTo>
                  <a:pt x="103657" y="319223"/>
                  <a:pt x="102195" y="315784"/>
                  <a:pt x="100153" y="314325"/>
                </a:cubicBezTo>
                <a:cubicBezTo>
                  <a:pt x="97029" y="312093"/>
                  <a:pt x="81435" y="308454"/>
                  <a:pt x="76341" y="307181"/>
                </a:cubicBezTo>
                <a:cubicBezTo>
                  <a:pt x="62614" y="298029"/>
                  <a:pt x="75854" y="305951"/>
                  <a:pt x="62053" y="300037"/>
                </a:cubicBezTo>
                <a:cubicBezTo>
                  <a:pt x="53591" y="296411"/>
                  <a:pt x="52561" y="295297"/>
                  <a:pt x="45385" y="290512"/>
                </a:cubicBezTo>
                <a:cubicBezTo>
                  <a:pt x="44642" y="289398"/>
                  <a:pt x="38590" y="277153"/>
                  <a:pt x="33478" y="280987"/>
                </a:cubicBezTo>
                <a:cubicBezTo>
                  <a:pt x="30860" y="282951"/>
                  <a:pt x="33192" y="287998"/>
                  <a:pt x="31097" y="290512"/>
                </a:cubicBezTo>
                <a:cubicBezTo>
                  <a:pt x="28825" y="293239"/>
                  <a:pt x="24747" y="293687"/>
                  <a:pt x="21572" y="295275"/>
                </a:cubicBezTo>
                <a:cubicBezTo>
                  <a:pt x="22366" y="292100"/>
                  <a:pt x="23054" y="288897"/>
                  <a:pt x="23953" y="285750"/>
                </a:cubicBezTo>
                <a:cubicBezTo>
                  <a:pt x="24643" y="283336"/>
                  <a:pt x="26335" y="281116"/>
                  <a:pt x="26335" y="278606"/>
                </a:cubicBezTo>
                <a:cubicBezTo>
                  <a:pt x="26335" y="267465"/>
                  <a:pt x="25183" y="256341"/>
                  <a:pt x="23953" y="245268"/>
                </a:cubicBezTo>
                <a:cubicBezTo>
                  <a:pt x="23454" y="240781"/>
                  <a:pt x="20697" y="233117"/>
                  <a:pt x="19191" y="228600"/>
                </a:cubicBezTo>
                <a:cubicBezTo>
                  <a:pt x="24634" y="212270"/>
                  <a:pt x="19191" y="232538"/>
                  <a:pt x="19191" y="209550"/>
                </a:cubicBezTo>
                <a:cubicBezTo>
                  <a:pt x="19191" y="206277"/>
                  <a:pt x="20778" y="203200"/>
                  <a:pt x="21572" y="200025"/>
                </a:cubicBezTo>
                <a:cubicBezTo>
                  <a:pt x="19985" y="187325"/>
                  <a:pt x="23910" y="172574"/>
                  <a:pt x="16810" y="161925"/>
                </a:cubicBezTo>
                <a:cubicBezTo>
                  <a:pt x="15222" y="159544"/>
                  <a:pt x="14282" y="156569"/>
                  <a:pt x="12047" y="154781"/>
                </a:cubicBezTo>
                <a:cubicBezTo>
                  <a:pt x="10087" y="153213"/>
                  <a:pt x="7284" y="153194"/>
                  <a:pt x="4903" y="152400"/>
                </a:cubicBezTo>
                <a:cubicBezTo>
                  <a:pt x="2678" y="145725"/>
                  <a:pt x="-3405" y="135996"/>
                  <a:pt x="2522" y="128587"/>
                </a:cubicBezTo>
                <a:cubicBezTo>
                  <a:pt x="4090" y="126627"/>
                  <a:pt x="7285" y="127000"/>
                  <a:pt x="9666" y="126206"/>
                </a:cubicBezTo>
                <a:cubicBezTo>
                  <a:pt x="8872" y="119062"/>
                  <a:pt x="8302" y="111890"/>
                  <a:pt x="7285" y="104775"/>
                </a:cubicBezTo>
                <a:cubicBezTo>
                  <a:pt x="6713" y="100768"/>
                  <a:pt x="4903" y="96916"/>
                  <a:pt x="4903" y="92868"/>
                </a:cubicBezTo>
                <a:cubicBezTo>
                  <a:pt x="4903" y="83310"/>
                  <a:pt x="1111" y="71589"/>
                  <a:pt x="7285" y="64293"/>
                </a:cubicBezTo>
                <a:cubicBezTo>
                  <a:pt x="12438" y="58204"/>
                  <a:pt x="23160" y="62706"/>
                  <a:pt x="31097" y="61912"/>
                </a:cubicBezTo>
                <a:cubicBezTo>
                  <a:pt x="36365" y="56644"/>
                  <a:pt x="38753" y="53322"/>
                  <a:pt x="45385" y="50006"/>
                </a:cubicBezTo>
                <a:cubicBezTo>
                  <a:pt x="47630" y="48884"/>
                  <a:pt x="50221" y="48614"/>
                  <a:pt x="52528" y="47625"/>
                </a:cubicBezTo>
                <a:cubicBezTo>
                  <a:pt x="55791" y="46227"/>
                  <a:pt x="58609" y="43723"/>
                  <a:pt x="62053" y="42862"/>
                </a:cubicBezTo>
                <a:cubicBezTo>
                  <a:pt x="68261" y="41310"/>
                  <a:pt x="74753" y="41275"/>
                  <a:pt x="81103" y="40481"/>
                </a:cubicBezTo>
                <a:cubicBezTo>
                  <a:pt x="83484" y="38893"/>
                  <a:pt x="86223" y="37742"/>
                  <a:pt x="88247" y="35718"/>
                </a:cubicBezTo>
                <a:cubicBezTo>
                  <a:pt x="92057" y="31908"/>
                  <a:pt x="94306" y="23380"/>
                  <a:pt x="100153" y="21431"/>
                </a:cubicBezTo>
                <a:cubicBezTo>
                  <a:pt x="106972" y="19158"/>
                  <a:pt x="114441" y="19844"/>
                  <a:pt x="121585" y="19050"/>
                </a:cubicBezTo>
                <a:cubicBezTo>
                  <a:pt x="123966" y="16669"/>
                  <a:pt x="125926" y="13774"/>
                  <a:pt x="128728" y="11906"/>
                </a:cubicBezTo>
                <a:cubicBezTo>
                  <a:pt x="133809" y="8519"/>
                  <a:pt x="154120" y="7243"/>
                  <a:pt x="154922" y="7143"/>
                </a:cubicBezTo>
                <a:cubicBezTo>
                  <a:pt x="175281" y="358"/>
                  <a:pt x="164229" y="3004"/>
                  <a:pt x="188260" y="0"/>
                </a:cubicBezTo>
                <a:lnTo>
                  <a:pt x="183497" y="11906"/>
                </a:lnTo>
                <a:close/>
              </a:path>
            </a:pathLst>
          </a:custGeom>
          <a:solidFill>
            <a:srgbClr val="D46AA9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1099666" y="2748365"/>
            <a:ext cx="1066800" cy="29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79175" y="2477773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Funkis Normal" panose="00000500000000000000" pitchFamily="50" charset="-18"/>
              </a:rPr>
              <a:t>Europe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21310" y="6482290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Funkis Normal" panose="00000500000000000000" pitchFamily="50" charset="-18"/>
              </a:rPr>
              <a:t>Poland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3645473" y="648145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Funkis Normal" panose="00000500000000000000" pitchFamily="50" charset="-18"/>
              </a:rPr>
              <a:t>Łódź</a:t>
            </a:r>
          </a:p>
        </p:txBody>
      </p:sp>
      <p:sp>
        <p:nvSpPr>
          <p:cNvPr id="26" name="Dowolny kształt 25"/>
          <p:cNvSpPr/>
          <p:nvPr/>
        </p:nvSpPr>
        <p:spPr>
          <a:xfrm>
            <a:off x="6060281" y="2821781"/>
            <a:ext cx="559594" cy="304800"/>
          </a:xfrm>
          <a:custGeom>
            <a:avLst/>
            <a:gdLst>
              <a:gd name="connsiteX0" fmla="*/ 0 w 559594"/>
              <a:gd name="connsiteY0" fmla="*/ 216694 h 304800"/>
              <a:gd name="connsiteX1" fmla="*/ 14288 w 559594"/>
              <a:gd name="connsiteY1" fmla="*/ 276225 h 304800"/>
              <a:gd name="connsiteX2" fmla="*/ 64294 w 559594"/>
              <a:gd name="connsiteY2" fmla="*/ 269082 h 304800"/>
              <a:gd name="connsiteX3" fmla="*/ 71438 w 559594"/>
              <a:gd name="connsiteY3" fmla="*/ 304800 h 304800"/>
              <a:gd name="connsiteX4" fmla="*/ 559594 w 559594"/>
              <a:gd name="connsiteY4" fmla="*/ 242888 h 304800"/>
              <a:gd name="connsiteX5" fmla="*/ 535782 w 559594"/>
              <a:gd name="connsiteY5" fmla="*/ 152400 h 304800"/>
              <a:gd name="connsiteX6" fmla="*/ 497682 w 559594"/>
              <a:gd name="connsiteY6" fmla="*/ 161925 h 304800"/>
              <a:gd name="connsiteX7" fmla="*/ 492919 w 559594"/>
              <a:gd name="connsiteY7" fmla="*/ 107157 h 304800"/>
              <a:gd name="connsiteX8" fmla="*/ 433388 w 559594"/>
              <a:gd name="connsiteY8" fmla="*/ 116682 h 304800"/>
              <a:gd name="connsiteX9" fmla="*/ 416719 w 559594"/>
              <a:gd name="connsiteY9" fmla="*/ 0 h 304800"/>
              <a:gd name="connsiteX10" fmla="*/ 347663 w 559594"/>
              <a:gd name="connsiteY10" fmla="*/ 11907 h 304800"/>
              <a:gd name="connsiteX11" fmla="*/ 361950 w 559594"/>
              <a:gd name="connsiteY11" fmla="*/ 142875 h 304800"/>
              <a:gd name="connsiteX12" fmla="*/ 192882 w 559594"/>
              <a:gd name="connsiteY12" fmla="*/ 130969 h 304800"/>
              <a:gd name="connsiteX13" fmla="*/ 202407 w 559594"/>
              <a:gd name="connsiteY13" fmla="*/ 200025 h 304800"/>
              <a:gd name="connsiteX14" fmla="*/ 0 w 559594"/>
              <a:gd name="connsiteY14" fmla="*/ 216694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9594" h="304800">
                <a:moveTo>
                  <a:pt x="0" y="216694"/>
                </a:moveTo>
                <a:lnTo>
                  <a:pt x="14288" y="276225"/>
                </a:lnTo>
                <a:lnTo>
                  <a:pt x="64294" y="269082"/>
                </a:lnTo>
                <a:lnTo>
                  <a:pt x="71438" y="304800"/>
                </a:lnTo>
                <a:lnTo>
                  <a:pt x="559594" y="242888"/>
                </a:lnTo>
                <a:lnTo>
                  <a:pt x="535782" y="152400"/>
                </a:lnTo>
                <a:lnTo>
                  <a:pt x="497682" y="161925"/>
                </a:lnTo>
                <a:lnTo>
                  <a:pt x="492919" y="107157"/>
                </a:lnTo>
                <a:lnTo>
                  <a:pt x="433388" y="116682"/>
                </a:lnTo>
                <a:lnTo>
                  <a:pt x="416719" y="0"/>
                </a:lnTo>
                <a:lnTo>
                  <a:pt x="347663" y="11907"/>
                </a:lnTo>
                <a:lnTo>
                  <a:pt x="361950" y="142875"/>
                </a:lnTo>
                <a:lnTo>
                  <a:pt x="192882" y="130969"/>
                </a:lnTo>
                <a:lnTo>
                  <a:pt x="202407" y="200025"/>
                </a:lnTo>
                <a:lnTo>
                  <a:pt x="0" y="216694"/>
                </a:lnTo>
                <a:close/>
              </a:path>
            </a:pathLst>
          </a:custGeom>
          <a:solidFill>
            <a:srgbClr val="D46AA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8" name="Grupa 37"/>
          <p:cNvGrpSpPr/>
          <p:nvPr/>
        </p:nvGrpSpPr>
        <p:grpSpPr>
          <a:xfrm>
            <a:off x="582940" y="224522"/>
            <a:ext cx="2400300" cy="2400300"/>
            <a:chOff x="582940" y="224522"/>
            <a:chExt cx="2400300" cy="2400300"/>
          </a:xfrm>
        </p:grpSpPr>
        <p:sp>
          <p:nvSpPr>
            <p:cNvPr id="27" name="Elipsa 26"/>
            <p:cNvSpPr/>
            <p:nvPr/>
          </p:nvSpPr>
          <p:spPr>
            <a:xfrm>
              <a:off x="582940" y="224522"/>
              <a:ext cx="2400300" cy="2400300"/>
            </a:xfrm>
            <a:prstGeom prst="ellipse">
              <a:avLst/>
            </a:prstGeom>
            <a:no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Elipsa 27"/>
            <p:cNvSpPr/>
            <p:nvPr/>
          </p:nvSpPr>
          <p:spPr>
            <a:xfrm>
              <a:off x="851510" y="484422"/>
              <a:ext cx="1878990" cy="1880499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Elipsa 28"/>
            <p:cNvSpPr/>
            <p:nvPr/>
          </p:nvSpPr>
          <p:spPr>
            <a:xfrm>
              <a:off x="1130300" y="764736"/>
              <a:ext cx="1338779" cy="1319872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9" name="Grupa 38"/>
          <p:cNvGrpSpPr/>
          <p:nvPr/>
        </p:nvGrpSpPr>
        <p:grpSpPr>
          <a:xfrm>
            <a:off x="614354" y="3764963"/>
            <a:ext cx="2400300" cy="2400300"/>
            <a:chOff x="582940" y="224522"/>
            <a:chExt cx="2400300" cy="2400300"/>
          </a:xfrm>
        </p:grpSpPr>
        <p:sp>
          <p:nvSpPr>
            <p:cNvPr id="40" name="Elipsa 39"/>
            <p:cNvSpPr/>
            <p:nvPr/>
          </p:nvSpPr>
          <p:spPr>
            <a:xfrm>
              <a:off x="582940" y="224522"/>
              <a:ext cx="2400300" cy="2400300"/>
            </a:xfrm>
            <a:prstGeom prst="ellipse">
              <a:avLst/>
            </a:prstGeom>
            <a:no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Elipsa 40"/>
            <p:cNvSpPr/>
            <p:nvPr/>
          </p:nvSpPr>
          <p:spPr>
            <a:xfrm>
              <a:off x="851510" y="484422"/>
              <a:ext cx="1878990" cy="1880499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Elipsa 41"/>
            <p:cNvSpPr/>
            <p:nvPr/>
          </p:nvSpPr>
          <p:spPr>
            <a:xfrm>
              <a:off x="1130300" y="764736"/>
              <a:ext cx="1338779" cy="1319872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3" name="Grupa 42"/>
          <p:cNvGrpSpPr/>
          <p:nvPr/>
        </p:nvGrpSpPr>
        <p:grpSpPr>
          <a:xfrm>
            <a:off x="3890631" y="860912"/>
            <a:ext cx="4324806" cy="4365084"/>
            <a:chOff x="582940" y="224522"/>
            <a:chExt cx="2400300" cy="2400300"/>
          </a:xfrm>
        </p:grpSpPr>
        <p:sp>
          <p:nvSpPr>
            <p:cNvPr id="44" name="Elipsa 43"/>
            <p:cNvSpPr/>
            <p:nvPr/>
          </p:nvSpPr>
          <p:spPr>
            <a:xfrm>
              <a:off x="582940" y="224522"/>
              <a:ext cx="2400300" cy="2400300"/>
            </a:xfrm>
            <a:prstGeom prst="ellipse">
              <a:avLst/>
            </a:prstGeom>
            <a:no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Elipsa 44"/>
            <p:cNvSpPr/>
            <p:nvPr/>
          </p:nvSpPr>
          <p:spPr>
            <a:xfrm>
              <a:off x="851510" y="484422"/>
              <a:ext cx="1878990" cy="1880499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Elipsa 45"/>
            <p:cNvSpPr/>
            <p:nvPr/>
          </p:nvSpPr>
          <p:spPr>
            <a:xfrm>
              <a:off x="1130300" y="764736"/>
              <a:ext cx="1338779" cy="1319872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7" name="pole tekstowe 46"/>
          <p:cNvSpPr txBox="1"/>
          <p:nvPr/>
        </p:nvSpPr>
        <p:spPr>
          <a:xfrm>
            <a:off x="88181" y="150029"/>
            <a:ext cx="8349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D50D66"/>
                </a:solidFill>
                <a:latin typeface="+mj-lt"/>
              </a:rPr>
              <a:t>Exposition </a:t>
            </a:r>
            <a:r>
              <a:rPr lang="pl-PL" sz="2800" dirty="0" err="1">
                <a:solidFill>
                  <a:srgbClr val="D50D66"/>
                </a:solidFill>
                <a:latin typeface="+mj-lt"/>
              </a:rPr>
              <a:t>localisation</a:t>
            </a:r>
            <a:r>
              <a:rPr lang="pl-PL" sz="2800" dirty="0">
                <a:solidFill>
                  <a:srgbClr val="D50D66"/>
                </a:solidFill>
                <a:latin typeface="+mj-lt"/>
              </a:rPr>
              <a:t>: CENTER of…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222528" y="2036494"/>
            <a:ext cx="252453" cy="413742"/>
            <a:chOff x="2878" y="651"/>
            <a:chExt cx="576" cy="944"/>
          </a:xfrm>
        </p:grpSpPr>
        <p:sp>
          <p:nvSpPr>
            <p:cNvPr id="3" name="AutoShape 3"/>
            <p:cNvSpPr>
              <a:spLocks noChangeAspect="1" noTextEdit="1"/>
            </p:cNvSpPr>
            <p:nvPr/>
          </p:nvSpPr>
          <p:spPr bwMode="auto">
            <a:xfrm>
              <a:off x="2878" y="651"/>
              <a:ext cx="576" cy="9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888" y="655"/>
              <a:ext cx="566" cy="882"/>
            </a:xfrm>
            <a:custGeom>
              <a:avLst/>
              <a:gdLst>
                <a:gd name="T0" fmla="*/ 55 w 923"/>
                <a:gd name="T1" fmla="*/ 681 h 1452"/>
                <a:gd name="T2" fmla="*/ 55 w 923"/>
                <a:gd name="T3" fmla="*/ 681 h 1452"/>
                <a:gd name="T4" fmla="*/ 0 w 923"/>
                <a:gd name="T5" fmla="*/ 462 h 1452"/>
                <a:gd name="T6" fmla="*/ 461 w 923"/>
                <a:gd name="T7" fmla="*/ 0 h 1452"/>
                <a:gd name="T8" fmla="*/ 923 w 923"/>
                <a:gd name="T9" fmla="*/ 462 h 1452"/>
                <a:gd name="T10" fmla="*/ 868 w 923"/>
                <a:gd name="T11" fmla="*/ 681 h 1452"/>
                <a:gd name="T12" fmla="*/ 461 w 923"/>
                <a:gd name="T13" fmla="*/ 1452 h 1452"/>
                <a:gd name="T14" fmla="*/ 55 w 923"/>
                <a:gd name="T15" fmla="*/ 681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3" h="1452">
                  <a:moveTo>
                    <a:pt x="55" y="681"/>
                  </a:moveTo>
                  <a:lnTo>
                    <a:pt x="55" y="681"/>
                  </a:lnTo>
                  <a:cubicBezTo>
                    <a:pt x="19" y="614"/>
                    <a:pt x="0" y="538"/>
                    <a:pt x="0" y="462"/>
                  </a:cubicBezTo>
                  <a:cubicBezTo>
                    <a:pt x="0" y="207"/>
                    <a:pt x="207" y="0"/>
                    <a:pt x="461" y="0"/>
                  </a:cubicBezTo>
                  <a:cubicBezTo>
                    <a:pt x="716" y="0"/>
                    <a:pt x="923" y="207"/>
                    <a:pt x="923" y="462"/>
                  </a:cubicBezTo>
                  <a:cubicBezTo>
                    <a:pt x="923" y="538"/>
                    <a:pt x="904" y="613"/>
                    <a:pt x="868" y="681"/>
                  </a:cubicBezTo>
                  <a:lnTo>
                    <a:pt x="461" y="1452"/>
                  </a:lnTo>
                  <a:lnTo>
                    <a:pt x="55" y="681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956" y="718"/>
              <a:ext cx="430" cy="426"/>
            </a:xfrm>
            <a:custGeom>
              <a:avLst/>
              <a:gdLst>
                <a:gd name="T0" fmla="*/ 701 w 701"/>
                <a:gd name="T1" fmla="*/ 350 h 701"/>
                <a:gd name="T2" fmla="*/ 701 w 701"/>
                <a:gd name="T3" fmla="*/ 350 h 701"/>
                <a:gd name="T4" fmla="*/ 350 w 701"/>
                <a:gd name="T5" fmla="*/ 701 h 701"/>
                <a:gd name="T6" fmla="*/ 0 w 701"/>
                <a:gd name="T7" fmla="*/ 350 h 701"/>
                <a:gd name="T8" fmla="*/ 350 w 701"/>
                <a:gd name="T9" fmla="*/ 0 h 701"/>
                <a:gd name="T10" fmla="*/ 701 w 701"/>
                <a:gd name="T11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1" h="701">
                  <a:moveTo>
                    <a:pt x="701" y="350"/>
                  </a:moveTo>
                  <a:lnTo>
                    <a:pt x="701" y="350"/>
                  </a:lnTo>
                  <a:cubicBezTo>
                    <a:pt x="701" y="544"/>
                    <a:pt x="544" y="701"/>
                    <a:pt x="350" y="701"/>
                  </a:cubicBezTo>
                  <a:cubicBezTo>
                    <a:pt x="157" y="701"/>
                    <a:pt x="0" y="544"/>
                    <a:pt x="0" y="350"/>
                  </a:cubicBezTo>
                  <a:cubicBezTo>
                    <a:pt x="0" y="157"/>
                    <a:pt x="157" y="0"/>
                    <a:pt x="350" y="0"/>
                  </a:cubicBezTo>
                  <a:cubicBezTo>
                    <a:pt x="544" y="0"/>
                    <a:pt x="701" y="157"/>
                    <a:pt x="701" y="35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998" y="1473"/>
              <a:ext cx="346" cy="122"/>
            </a:xfrm>
            <a:custGeom>
              <a:avLst/>
              <a:gdLst>
                <a:gd name="T0" fmla="*/ 382 w 564"/>
                <a:gd name="T1" fmla="*/ 0 h 201"/>
                <a:gd name="T2" fmla="*/ 382 w 564"/>
                <a:gd name="T3" fmla="*/ 0 h 201"/>
                <a:gd name="T4" fmla="*/ 564 w 564"/>
                <a:gd name="T5" fmla="*/ 97 h 201"/>
                <a:gd name="T6" fmla="*/ 282 w 564"/>
                <a:gd name="T7" fmla="*/ 201 h 201"/>
                <a:gd name="T8" fmla="*/ 0 w 564"/>
                <a:gd name="T9" fmla="*/ 97 h 201"/>
                <a:gd name="T10" fmla="*/ 182 w 564"/>
                <a:gd name="T11" fmla="*/ 0 h 201"/>
                <a:gd name="T12" fmla="*/ 194 w 564"/>
                <a:gd name="T13" fmla="*/ 11 h 201"/>
                <a:gd name="T14" fmla="*/ 17 w 564"/>
                <a:gd name="T15" fmla="*/ 97 h 201"/>
                <a:gd name="T16" fmla="*/ 282 w 564"/>
                <a:gd name="T17" fmla="*/ 188 h 201"/>
                <a:gd name="T18" fmla="*/ 548 w 564"/>
                <a:gd name="T19" fmla="*/ 97 h 201"/>
                <a:gd name="T20" fmla="*/ 370 w 564"/>
                <a:gd name="T21" fmla="*/ 11 h 201"/>
                <a:gd name="T22" fmla="*/ 382 w 564"/>
                <a:gd name="T2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201">
                  <a:moveTo>
                    <a:pt x="382" y="0"/>
                  </a:moveTo>
                  <a:lnTo>
                    <a:pt x="382" y="0"/>
                  </a:lnTo>
                  <a:cubicBezTo>
                    <a:pt x="488" y="15"/>
                    <a:pt x="564" y="53"/>
                    <a:pt x="564" y="97"/>
                  </a:cubicBezTo>
                  <a:cubicBezTo>
                    <a:pt x="564" y="154"/>
                    <a:pt x="438" y="201"/>
                    <a:pt x="282" y="201"/>
                  </a:cubicBezTo>
                  <a:cubicBezTo>
                    <a:pt x="127" y="201"/>
                    <a:pt x="0" y="154"/>
                    <a:pt x="0" y="97"/>
                  </a:cubicBezTo>
                  <a:cubicBezTo>
                    <a:pt x="0" y="53"/>
                    <a:pt x="76" y="15"/>
                    <a:pt x="182" y="0"/>
                  </a:cubicBezTo>
                  <a:lnTo>
                    <a:pt x="194" y="11"/>
                  </a:lnTo>
                  <a:cubicBezTo>
                    <a:pt x="91" y="24"/>
                    <a:pt x="17" y="58"/>
                    <a:pt x="17" y="97"/>
                  </a:cubicBezTo>
                  <a:cubicBezTo>
                    <a:pt x="17" y="147"/>
                    <a:pt x="136" y="188"/>
                    <a:pt x="282" y="188"/>
                  </a:cubicBezTo>
                  <a:cubicBezTo>
                    <a:pt x="428" y="188"/>
                    <a:pt x="548" y="147"/>
                    <a:pt x="548" y="97"/>
                  </a:cubicBezTo>
                  <a:cubicBezTo>
                    <a:pt x="548" y="58"/>
                    <a:pt x="474" y="24"/>
                    <a:pt x="370" y="11"/>
                  </a:cubicBezTo>
                  <a:lnTo>
                    <a:pt x="382" y="0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cxnSp>
        <p:nvCxnSpPr>
          <p:cNvPr id="14" name="Łącznik łamany 13"/>
          <p:cNvCxnSpPr>
            <a:stCxn id="117" idx="1"/>
          </p:cNvCxnSpPr>
          <p:nvPr/>
        </p:nvCxnSpPr>
        <p:spPr>
          <a:xfrm rot="10800000" flipV="1">
            <a:off x="5366996" y="1453325"/>
            <a:ext cx="3132381" cy="556632"/>
          </a:xfrm>
          <a:prstGeom prst="bentConnector3">
            <a:avLst>
              <a:gd name="adj1" fmla="val 50000"/>
            </a:avLst>
          </a:prstGeom>
          <a:ln w="19050">
            <a:solidFill>
              <a:srgbClr val="D46A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"/>
          <p:cNvGrpSpPr>
            <a:grpSpLocks noChangeAspect="1"/>
          </p:cNvGrpSpPr>
          <p:nvPr/>
        </p:nvGrpSpPr>
        <p:grpSpPr bwMode="auto">
          <a:xfrm>
            <a:off x="5206922" y="3200594"/>
            <a:ext cx="252453" cy="413742"/>
            <a:chOff x="2878" y="651"/>
            <a:chExt cx="576" cy="944"/>
          </a:xfrm>
        </p:grpSpPr>
        <p:sp>
          <p:nvSpPr>
            <p:cNvPr id="50" name="AutoShape 3"/>
            <p:cNvSpPr>
              <a:spLocks noChangeAspect="1" noTextEdit="1"/>
            </p:cNvSpPr>
            <p:nvPr/>
          </p:nvSpPr>
          <p:spPr bwMode="auto">
            <a:xfrm>
              <a:off x="2878" y="651"/>
              <a:ext cx="576" cy="9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2888" y="655"/>
              <a:ext cx="566" cy="882"/>
            </a:xfrm>
            <a:custGeom>
              <a:avLst/>
              <a:gdLst>
                <a:gd name="T0" fmla="*/ 55 w 923"/>
                <a:gd name="T1" fmla="*/ 681 h 1452"/>
                <a:gd name="T2" fmla="*/ 55 w 923"/>
                <a:gd name="T3" fmla="*/ 681 h 1452"/>
                <a:gd name="T4" fmla="*/ 0 w 923"/>
                <a:gd name="T5" fmla="*/ 462 h 1452"/>
                <a:gd name="T6" fmla="*/ 461 w 923"/>
                <a:gd name="T7" fmla="*/ 0 h 1452"/>
                <a:gd name="T8" fmla="*/ 923 w 923"/>
                <a:gd name="T9" fmla="*/ 462 h 1452"/>
                <a:gd name="T10" fmla="*/ 868 w 923"/>
                <a:gd name="T11" fmla="*/ 681 h 1452"/>
                <a:gd name="T12" fmla="*/ 461 w 923"/>
                <a:gd name="T13" fmla="*/ 1452 h 1452"/>
                <a:gd name="T14" fmla="*/ 55 w 923"/>
                <a:gd name="T15" fmla="*/ 681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3" h="1452">
                  <a:moveTo>
                    <a:pt x="55" y="681"/>
                  </a:moveTo>
                  <a:lnTo>
                    <a:pt x="55" y="681"/>
                  </a:lnTo>
                  <a:cubicBezTo>
                    <a:pt x="19" y="614"/>
                    <a:pt x="0" y="538"/>
                    <a:pt x="0" y="462"/>
                  </a:cubicBezTo>
                  <a:cubicBezTo>
                    <a:pt x="0" y="207"/>
                    <a:pt x="207" y="0"/>
                    <a:pt x="461" y="0"/>
                  </a:cubicBezTo>
                  <a:cubicBezTo>
                    <a:pt x="716" y="0"/>
                    <a:pt x="923" y="207"/>
                    <a:pt x="923" y="462"/>
                  </a:cubicBezTo>
                  <a:cubicBezTo>
                    <a:pt x="923" y="538"/>
                    <a:pt x="904" y="613"/>
                    <a:pt x="868" y="681"/>
                  </a:cubicBezTo>
                  <a:lnTo>
                    <a:pt x="461" y="1452"/>
                  </a:lnTo>
                  <a:lnTo>
                    <a:pt x="55" y="681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2956" y="718"/>
              <a:ext cx="430" cy="426"/>
            </a:xfrm>
            <a:custGeom>
              <a:avLst/>
              <a:gdLst>
                <a:gd name="T0" fmla="*/ 701 w 701"/>
                <a:gd name="T1" fmla="*/ 350 h 701"/>
                <a:gd name="T2" fmla="*/ 701 w 701"/>
                <a:gd name="T3" fmla="*/ 350 h 701"/>
                <a:gd name="T4" fmla="*/ 350 w 701"/>
                <a:gd name="T5" fmla="*/ 701 h 701"/>
                <a:gd name="T6" fmla="*/ 0 w 701"/>
                <a:gd name="T7" fmla="*/ 350 h 701"/>
                <a:gd name="T8" fmla="*/ 350 w 701"/>
                <a:gd name="T9" fmla="*/ 0 h 701"/>
                <a:gd name="T10" fmla="*/ 701 w 701"/>
                <a:gd name="T11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1" h="701">
                  <a:moveTo>
                    <a:pt x="701" y="350"/>
                  </a:moveTo>
                  <a:lnTo>
                    <a:pt x="701" y="350"/>
                  </a:lnTo>
                  <a:cubicBezTo>
                    <a:pt x="701" y="544"/>
                    <a:pt x="544" y="701"/>
                    <a:pt x="350" y="701"/>
                  </a:cubicBezTo>
                  <a:cubicBezTo>
                    <a:pt x="157" y="701"/>
                    <a:pt x="0" y="544"/>
                    <a:pt x="0" y="350"/>
                  </a:cubicBezTo>
                  <a:cubicBezTo>
                    <a:pt x="0" y="157"/>
                    <a:pt x="157" y="0"/>
                    <a:pt x="350" y="0"/>
                  </a:cubicBezTo>
                  <a:cubicBezTo>
                    <a:pt x="544" y="0"/>
                    <a:pt x="701" y="157"/>
                    <a:pt x="701" y="35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2998" y="1473"/>
              <a:ext cx="346" cy="122"/>
            </a:xfrm>
            <a:custGeom>
              <a:avLst/>
              <a:gdLst>
                <a:gd name="T0" fmla="*/ 382 w 564"/>
                <a:gd name="T1" fmla="*/ 0 h 201"/>
                <a:gd name="T2" fmla="*/ 382 w 564"/>
                <a:gd name="T3" fmla="*/ 0 h 201"/>
                <a:gd name="T4" fmla="*/ 564 w 564"/>
                <a:gd name="T5" fmla="*/ 97 h 201"/>
                <a:gd name="T6" fmla="*/ 282 w 564"/>
                <a:gd name="T7" fmla="*/ 201 h 201"/>
                <a:gd name="T8" fmla="*/ 0 w 564"/>
                <a:gd name="T9" fmla="*/ 97 h 201"/>
                <a:gd name="T10" fmla="*/ 182 w 564"/>
                <a:gd name="T11" fmla="*/ 0 h 201"/>
                <a:gd name="T12" fmla="*/ 194 w 564"/>
                <a:gd name="T13" fmla="*/ 11 h 201"/>
                <a:gd name="T14" fmla="*/ 17 w 564"/>
                <a:gd name="T15" fmla="*/ 97 h 201"/>
                <a:gd name="T16" fmla="*/ 282 w 564"/>
                <a:gd name="T17" fmla="*/ 188 h 201"/>
                <a:gd name="T18" fmla="*/ 548 w 564"/>
                <a:gd name="T19" fmla="*/ 97 h 201"/>
                <a:gd name="T20" fmla="*/ 370 w 564"/>
                <a:gd name="T21" fmla="*/ 11 h 201"/>
                <a:gd name="T22" fmla="*/ 382 w 564"/>
                <a:gd name="T2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201">
                  <a:moveTo>
                    <a:pt x="382" y="0"/>
                  </a:moveTo>
                  <a:lnTo>
                    <a:pt x="382" y="0"/>
                  </a:lnTo>
                  <a:cubicBezTo>
                    <a:pt x="488" y="15"/>
                    <a:pt x="564" y="53"/>
                    <a:pt x="564" y="97"/>
                  </a:cubicBezTo>
                  <a:cubicBezTo>
                    <a:pt x="564" y="154"/>
                    <a:pt x="438" y="201"/>
                    <a:pt x="282" y="201"/>
                  </a:cubicBezTo>
                  <a:cubicBezTo>
                    <a:pt x="127" y="201"/>
                    <a:pt x="0" y="154"/>
                    <a:pt x="0" y="97"/>
                  </a:cubicBezTo>
                  <a:cubicBezTo>
                    <a:pt x="0" y="53"/>
                    <a:pt x="76" y="15"/>
                    <a:pt x="182" y="0"/>
                  </a:cubicBezTo>
                  <a:lnTo>
                    <a:pt x="194" y="11"/>
                  </a:lnTo>
                  <a:cubicBezTo>
                    <a:pt x="91" y="24"/>
                    <a:pt x="17" y="58"/>
                    <a:pt x="17" y="97"/>
                  </a:cubicBezTo>
                  <a:cubicBezTo>
                    <a:pt x="17" y="147"/>
                    <a:pt x="136" y="188"/>
                    <a:pt x="282" y="188"/>
                  </a:cubicBezTo>
                  <a:cubicBezTo>
                    <a:pt x="428" y="188"/>
                    <a:pt x="548" y="147"/>
                    <a:pt x="548" y="97"/>
                  </a:cubicBezTo>
                  <a:cubicBezTo>
                    <a:pt x="548" y="58"/>
                    <a:pt x="474" y="24"/>
                    <a:pt x="370" y="11"/>
                  </a:cubicBezTo>
                  <a:lnTo>
                    <a:pt x="382" y="0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pic>
        <p:nvPicPr>
          <p:cNvPr id="3081" name="Picture 9" descr="http://www.iceis.pl/atlas/arena/atlas-arena_atlas_arena_jest_wysmienitym450p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669" y="5375274"/>
            <a:ext cx="1979902" cy="1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pbs.twimg.com/profile_images/602453708425678848/I9hesbD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229" y="3943110"/>
            <a:ext cx="1446935" cy="144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4"/>
          <p:cNvGrpSpPr>
            <a:grpSpLocks noChangeAspect="1"/>
          </p:cNvGrpSpPr>
          <p:nvPr/>
        </p:nvGrpSpPr>
        <p:grpSpPr bwMode="auto">
          <a:xfrm>
            <a:off x="6401453" y="5698491"/>
            <a:ext cx="252453" cy="413742"/>
            <a:chOff x="2878" y="651"/>
            <a:chExt cx="576" cy="944"/>
          </a:xfrm>
        </p:grpSpPr>
        <p:sp>
          <p:nvSpPr>
            <p:cNvPr id="55" name="AutoShape 3"/>
            <p:cNvSpPr>
              <a:spLocks noChangeAspect="1" noTextEdit="1"/>
            </p:cNvSpPr>
            <p:nvPr/>
          </p:nvSpPr>
          <p:spPr bwMode="auto">
            <a:xfrm>
              <a:off x="2878" y="651"/>
              <a:ext cx="576" cy="9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>
              <a:off x="2888" y="655"/>
              <a:ext cx="566" cy="882"/>
            </a:xfrm>
            <a:custGeom>
              <a:avLst/>
              <a:gdLst>
                <a:gd name="T0" fmla="*/ 55 w 923"/>
                <a:gd name="T1" fmla="*/ 681 h 1452"/>
                <a:gd name="T2" fmla="*/ 55 w 923"/>
                <a:gd name="T3" fmla="*/ 681 h 1452"/>
                <a:gd name="T4" fmla="*/ 0 w 923"/>
                <a:gd name="T5" fmla="*/ 462 h 1452"/>
                <a:gd name="T6" fmla="*/ 461 w 923"/>
                <a:gd name="T7" fmla="*/ 0 h 1452"/>
                <a:gd name="T8" fmla="*/ 923 w 923"/>
                <a:gd name="T9" fmla="*/ 462 h 1452"/>
                <a:gd name="T10" fmla="*/ 868 w 923"/>
                <a:gd name="T11" fmla="*/ 681 h 1452"/>
                <a:gd name="T12" fmla="*/ 461 w 923"/>
                <a:gd name="T13" fmla="*/ 1452 h 1452"/>
                <a:gd name="T14" fmla="*/ 55 w 923"/>
                <a:gd name="T15" fmla="*/ 681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3" h="1452">
                  <a:moveTo>
                    <a:pt x="55" y="681"/>
                  </a:moveTo>
                  <a:lnTo>
                    <a:pt x="55" y="681"/>
                  </a:lnTo>
                  <a:cubicBezTo>
                    <a:pt x="19" y="614"/>
                    <a:pt x="0" y="538"/>
                    <a:pt x="0" y="462"/>
                  </a:cubicBezTo>
                  <a:cubicBezTo>
                    <a:pt x="0" y="207"/>
                    <a:pt x="207" y="0"/>
                    <a:pt x="461" y="0"/>
                  </a:cubicBezTo>
                  <a:cubicBezTo>
                    <a:pt x="716" y="0"/>
                    <a:pt x="923" y="207"/>
                    <a:pt x="923" y="462"/>
                  </a:cubicBezTo>
                  <a:cubicBezTo>
                    <a:pt x="923" y="538"/>
                    <a:pt x="904" y="613"/>
                    <a:pt x="868" y="681"/>
                  </a:cubicBezTo>
                  <a:lnTo>
                    <a:pt x="461" y="1452"/>
                  </a:lnTo>
                  <a:lnTo>
                    <a:pt x="55" y="681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6"/>
            <p:cNvSpPr>
              <a:spLocks/>
            </p:cNvSpPr>
            <p:nvPr/>
          </p:nvSpPr>
          <p:spPr bwMode="auto">
            <a:xfrm>
              <a:off x="2956" y="718"/>
              <a:ext cx="430" cy="426"/>
            </a:xfrm>
            <a:custGeom>
              <a:avLst/>
              <a:gdLst>
                <a:gd name="T0" fmla="*/ 701 w 701"/>
                <a:gd name="T1" fmla="*/ 350 h 701"/>
                <a:gd name="T2" fmla="*/ 701 w 701"/>
                <a:gd name="T3" fmla="*/ 350 h 701"/>
                <a:gd name="T4" fmla="*/ 350 w 701"/>
                <a:gd name="T5" fmla="*/ 701 h 701"/>
                <a:gd name="T6" fmla="*/ 0 w 701"/>
                <a:gd name="T7" fmla="*/ 350 h 701"/>
                <a:gd name="T8" fmla="*/ 350 w 701"/>
                <a:gd name="T9" fmla="*/ 0 h 701"/>
                <a:gd name="T10" fmla="*/ 701 w 701"/>
                <a:gd name="T11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1" h="701">
                  <a:moveTo>
                    <a:pt x="701" y="350"/>
                  </a:moveTo>
                  <a:lnTo>
                    <a:pt x="701" y="350"/>
                  </a:lnTo>
                  <a:cubicBezTo>
                    <a:pt x="701" y="544"/>
                    <a:pt x="544" y="701"/>
                    <a:pt x="350" y="701"/>
                  </a:cubicBezTo>
                  <a:cubicBezTo>
                    <a:pt x="157" y="701"/>
                    <a:pt x="0" y="544"/>
                    <a:pt x="0" y="350"/>
                  </a:cubicBezTo>
                  <a:cubicBezTo>
                    <a:pt x="0" y="157"/>
                    <a:pt x="157" y="0"/>
                    <a:pt x="350" y="0"/>
                  </a:cubicBezTo>
                  <a:cubicBezTo>
                    <a:pt x="544" y="0"/>
                    <a:pt x="701" y="157"/>
                    <a:pt x="701" y="35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8" name="Freeform 7"/>
            <p:cNvSpPr>
              <a:spLocks/>
            </p:cNvSpPr>
            <p:nvPr/>
          </p:nvSpPr>
          <p:spPr bwMode="auto">
            <a:xfrm>
              <a:off x="2998" y="1473"/>
              <a:ext cx="346" cy="122"/>
            </a:xfrm>
            <a:custGeom>
              <a:avLst/>
              <a:gdLst>
                <a:gd name="T0" fmla="*/ 382 w 564"/>
                <a:gd name="T1" fmla="*/ 0 h 201"/>
                <a:gd name="T2" fmla="*/ 382 w 564"/>
                <a:gd name="T3" fmla="*/ 0 h 201"/>
                <a:gd name="T4" fmla="*/ 564 w 564"/>
                <a:gd name="T5" fmla="*/ 97 h 201"/>
                <a:gd name="T6" fmla="*/ 282 w 564"/>
                <a:gd name="T7" fmla="*/ 201 h 201"/>
                <a:gd name="T8" fmla="*/ 0 w 564"/>
                <a:gd name="T9" fmla="*/ 97 h 201"/>
                <a:gd name="T10" fmla="*/ 182 w 564"/>
                <a:gd name="T11" fmla="*/ 0 h 201"/>
                <a:gd name="T12" fmla="*/ 194 w 564"/>
                <a:gd name="T13" fmla="*/ 11 h 201"/>
                <a:gd name="T14" fmla="*/ 17 w 564"/>
                <a:gd name="T15" fmla="*/ 97 h 201"/>
                <a:gd name="T16" fmla="*/ 282 w 564"/>
                <a:gd name="T17" fmla="*/ 188 h 201"/>
                <a:gd name="T18" fmla="*/ 548 w 564"/>
                <a:gd name="T19" fmla="*/ 97 h 201"/>
                <a:gd name="T20" fmla="*/ 370 w 564"/>
                <a:gd name="T21" fmla="*/ 11 h 201"/>
                <a:gd name="T22" fmla="*/ 382 w 564"/>
                <a:gd name="T2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201">
                  <a:moveTo>
                    <a:pt x="382" y="0"/>
                  </a:moveTo>
                  <a:lnTo>
                    <a:pt x="382" y="0"/>
                  </a:lnTo>
                  <a:cubicBezTo>
                    <a:pt x="488" y="15"/>
                    <a:pt x="564" y="53"/>
                    <a:pt x="564" y="97"/>
                  </a:cubicBezTo>
                  <a:cubicBezTo>
                    <a:pt x="564" y="154"/>
                    <a:pt x="438" y="201"/>
                    <a:pt x="282" y="201"/>
                  </a:cubicBezTo>
                  <a:cubicBezTo>
                    <a:pt x="127" y="201"/>
                    <a:pt x="0" y="154"/>
                    <a:pt x="0" y="97"/>
                  </a:cubicBezTo>
                  <a:cubicBezTo>
                    <a:pt x="0" y="53"/>
                    <a:pt x="76" y="15"/>
                    <a:pt x="182" y="0"/>
                  </a:cubicBezTo>
                  <a:lnTo>
                    <a:pt x="194" y="11"/>
                  </a:lnTo>
                  <a:cubicBezTo>
                    <a:pt x="91" y="24"/>
                    <a:pt x="17" y="58"/>
                    <a:pt x="17" y="97"/>
                  </a:cubicBezTo>
                  <a:cubicBezTo>
                    <a:pt x="17" y="147"/>
                    <a:pt x="136" y="188"/>
                    <a:pt x="282" y="188"/>
                  </a:cubicBezTo>
                  <a:cubicBezTo>
                    <a:pt x="428" y="188"/>
                    <a:pt x="548" y="147"/>
                    <a:pt x="548" y="97"/>
                  </a:cubicBezTo>
                  <a:cubicBezTo>
                    <a:pt x="548" y="58"/>
                    <a:pt x="474" y="24"/>
                    <a:pt x="370" y="11"/>
                  </a:cubicBezTo>
                  <a:lnTo>
                    <a:pt x="382" y="0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7164482" y="2873268"/>
            <a:ext cx="252453" cy="413742"/>
            <a:chOff x="2878" y="651"/>
            <a:chExt cx="576" cy="944"/>
          </a:xfrm>
        </p:grpSpPr>
        <p:sp>
          <p:nvSpPr>
            <p:cNvPr id="65" name="AutoShape 3"/>
            <p:cNvSpPr>
              <a:spLocks noChangeAspect="1" noTextEdit="1"/>
            </p:cNvSpPr>
            <p:nvPr/>
          </p:nvSpPr>
          <p:spPr bwMode="auto">
            <a:xfrm>
              <a:off x="2878" y="651"/>
              <a:ext cx="576" cy="9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6" name="Freeform 5"/>
            <p:cNvSpPr>
              <a:spLocks/>
            </p:cNvSpPr>
            <p:nvPr/>
          </p:nvSpPr>
          <p:spPr bwMode="auto">
            <a:xfrm>
              <a:off x="2888" y="655"/>
              <a:ext cx="566" cy="882"/>
            </a:xfrm>
            <a:custGeom>
              <a:avLst/>
              <a:gdLst>
                <a:gd name="T0" fmla="*/ 55 w 923"/>
                <a:gd name="T1" fmla="*/ 681 h 1452"/>
                <a:gd name="T2" fmla="*/ 55 w 923"/>
                <a:gd name="T3" fmla="*/ 681 h 1452"/>
                <a:gd name="T4" fmla="*/ 0 w 923"/>
                <a:gd name="T5" fmla="*/ 462 h 1452"/>
                <a:gd name="T6" fmla="*/ 461 w 923"/>
                <a:gd name="T7" fmla="*/ 0 h 1452"/>
                <a:gd name="T8" fmla="*/ 923 w 923"/>
                <a:gd name="T9" fmla="*/ 462 h 1452"/>
                <a:gd name="T10" fmla="*/ 868 w 923"/>
                <a:gd name="T11" fmla="*/ 681 h 1452"/>
                <a:gd name="T12" fmla="*/ 461 w 923"/>
                <a:gd name="T13" fmla="*/ 1452 h 1452"/>
                <a:gd name="T14" fmla="*/ 55 w 923"/>
                <a:gd name="T15" fmla="*/ 681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3" h="1452">
                  <a:moveTo>
                    <a:pt x="55" y="681"/>
                  </a:moveTo>
                  <a:lnTo>
                    <a:pt x="55" y="681"/>
                  </a:lnTo>
                  <a:cubicBezTo>
                    <a:pt x="19" y="614"/>
                    <a:pt x="0" y="538"/>
                    <a:pt x="0" y="462"/>
                  </a:cubicBezTo>
                  <a:cubicBezTo>
                    <a:pt x="0" y="207"/>
                    <a:pt x="207" y="0"/>
                    <a:pt x="461" y="0"/>
                  </a:cubicBezTo>
                  <a:cubicBezTo>
                    <a:pt x="716" y="0"/>
                    <a:pt x="923" y="207"/>
                    <a:pt x="923" y="462"/>
                  </a:cubicBezTo>
                  <a:cubicBezTo>
                    <a:pt x="923" y="538"/>
                    <a:pt x="904" y="613"/>
                    <a:pt x="868" y="681"/>
                  </a:cubicBezTo>
                  <a:lnTo>
                    <a:pt x="461" y="1452"/>
                  </a:lnTo>
                  <a:lnTo>
                    <a:pt x="55" y="681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6"/>
            <p:cNvSpPr>
              <a:spLocks/>
            </p:cNvSpPr>
            <p:nvPr/>
          </p:nvSpPr>
          <p:spPr bwMode="auto">
            <a:xfrm>
              <a:off x="2956" y="718"/>
              <a:ext cx="430" cy="426"/>
            </a:xfrm>
            <a:custGeom>
              <a:avLst/>
              <a:gdLst>
                <a:gd name="T0" fmla="*/ 701 w 701"/>
                <a:gd name="T1" fmla="*/ 350 h 701"/>
                <a:gd name="T2" fmla="*/ 701 w 701"/>
                <a:gd name="T3" fmla="*/ 350 h 701"/>
                <a:gd name="T4" fmla="*/ 350 w 701"/>
                <a:gd name="T5" fmla="*/ 701 h 701"/>
                <a:gd name="T6" fmla="*/ 0 w 701"/>
                <a:gd name="T7" fmla="*/ 350 h 701"/>
                <a:gd name="T8" fmla="*/ 350 w 701"/>
                <a:gd name="T9" fmla="*/ 0 h 701"/>
                <a:gd name="T10" fmla="*/ 701 w 701"/>
                <a:gd name="T11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1" h="701">
                  <a:moveTo>
                    <a:pt x="701" y="350"/>
                  </a:moveTo>
                  <a:lnTo>
                    <a:pt x="701" y="350"/>
                  </a:lnTo>
                  <a:cubicBezTo>
                    <a:pt x="701" y="544"/>
                    <a:pt x="544" y="701"/>
                    <a:pt x="350" y="701"/>
                  </a:cubicBezTo>
                  <a:cubicBezTo>
                    <a:pt x="157" y="701"/>
                    <a:pt x="0" y="544"/>
                    <a:pt x="0" y="350"/>
                  </a:cubicBezTo>
                  <a:cubicBezTo>
                    <a:pt x="0" y="157"/>
                    <a:pt x="157" y="0"/>
                    <a:pt x="350" y="0"/>
                  </a:cubicBezTo>
                  <a:cubicBezTo>
                    <a:pt x="544" y="0"/>
                    <a:pt x="701" y="157"/>
                    <a:pt x="701" y="35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2998" y="1473"/>
              <a:ext cx="346" cy="122"/>
            </a:xfrm>
            <a:custGeom>
              <a:avLst/>
              <a:gdLst>
                <a:gd name="T0" fmla="*/ 382 w 564"/>
                <a:gd name="T1" fmla="*/ 0 h 201"/>
                <a:gd name="T2" fmla="*/ 382 w 564"/>
                <a:gd name="T3" fmla="*/ 0 h 201"/>
                <a:gd name="T4" fmla="*/ 564 w 564"/>
                <a:gd name="T5" fmla="*/ 97 h 201"/>
                <a:gd name="T6" fmla="*/ 282 w 564"/>
                <a:gd name="T7" fmla="*/ 201 h 201"/>
                <a:gd name="T8" fmla="*/ 0 w 564"/>
                <a:gd name="T9" fmla="*/ 97 h 201"/>
                <a:gd name="T10" fmla="*/ 182 w 564"/>
                <a:gd name="T11" fmla="*/ 0 h 201"/>
                <a:gd name="T12" fmla="*/ 194 w 564"/>
                <a:gd name="T13" fmla="*/ 11 h 201"/>
                <a:gd name="T14" fmla="*/ 17 w 564"/>
                <a:gd name="T15" fmla="*/ 97 h 201"/>
                <a:gd name="T16" fmla="*/ 282 w 564"/>
                <a:gd name="T17" fmla="*/ 188 h 201"/>
                <a:gd name="T18" fmla="*/ 548 w 564"/>
                <a:gd name="T19" fmla="*/ 97 h 201"/>
                <a:gd name="T20" fmla="*/ 370 w 564"/>
                <a:gd name="T21" fmla="*/ 11 h 201"/>
                <a:gd name="T22" fmla="*/ 382 w 564"/>
                <a:gd name="T2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201">
                  <a:moveTo>
                    <a:pt x="382" y="0"/>
                  </a:moveTo>
                  <a:lnTo>
                    <a:pt x="382" y="0"/>
                  </a:lnTo>
                  <a:cubicBezTo>
                    <a:pt x="488" y="15"/>
                    <a:pt x="564" y="53"/>
                    <a:pt x="564" y="97"/>
                  </a:cubicBezTo>
                  <a:cubicBezTo>
                    <a:pt x="564" y="154"/>
                    <a:pt x="438" y="201"/>
                    <a:pt x="282" y="201"/>
                  </a:cubicBezTo>
                  <a:cubicBezTo>
                    <a:pt x="127" y="201"/>
                    <a:pt x="0" y="154"/>
                    <a:pt x="0" y="97"/>
                  </a:cubicBezTo>
                  <a:cubicBezTo>
                    <a:pt x="0" y="53"/>
                    <a:pt x="76" y="15"/>
                    <a:pt x="182" y="0"/>
                  </a:cubicBezTo>
                  <a:lnTo>
                    <a:pt x="194" y="11"/>
                  </a:lnTo>
                  <a:cubicBezTo>
                    <a:pt x="91" y="24"/>
                    <a:pt x="17" y="58"/>
                    <a:pt x="17" y="97"/>
                  </a:cubicBezTo>
                  <a:cubicBezTo>
                    <a:pt x="17" y="147"/>
                    <a:pt x="136" y="188"/>
                    <a:pt x="282" y="188"/>
                  </a:cubicBezTo>
                  <a:cubicBezTo>
                    <a:pt x="428" y="188"/>
                    <a:pt x="548" y="147"/>
                    <a:pt x="548" y="97"/>
                  </a:cubicBezTo>
                  <a:cubicBezTo>
                    <a:pt x="548" y="58"/>
                    <a:pt x="474" y="24"/>
                    <a:pt x="370" y="11"/>
                  </a:cubicBezTo>
                  <a:lnTo>
                    <a:pt x="382" y="0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69" name="Group 4"/>
          <p:cNvGrpSpPr>
            <a:grpSpLocks noChangeAspect="1"/>
          </p:cNvGrpSpPr>
          <p:nvPr/>
        </p:nvGrpSpPr>
        <p:grpSpPr bwMode="auto">
          <a:xfrm>
            <a:off x="6030477" y="2617721"/>
            <a:ext cx="252453" cy="413742"/>
            <a:chOff x="2878" y="651"/>
            <a:chExt cx="576" cy="944"/>
          </a:xfrm>
        </p:grpSpPr>
        <p:sp>
          <p:nvSpPr>
            <p:cNvPr id="70" name="AutoShape 3"/>
            <p:cNvSpPr>
              <a:spLocks noChangeAspect="1" noTextEdit="1"/>
            </p:cNvSpPr>
            <p:nvPr/>
          </p:nvSpPr>
          <p:spPr bwMode="auto">
            <a:xfrm>
              <a:off x="2878" y="651"/>
              <a:ext cx="576" cy="9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5"/>
            <p:cNvSpPr>
              <a:spLocks/>
            </p:cNvSpPr>
            <p:nvPr/>
          </p:nvSpPr>
          <p:spPr bwMode="auto">
            <a:xfrm>
              <a:off x="2888" y="655"/>
              <a:ext cx="566" cy="882"/>
            </a:xfrm>
            <a:custGeom>
              <a:avLst/>
              <a:gdLst>
                <a:gd name="T0" fmla="*/ 55 w 923"/>
                <a:gd name="T1" fmla="*/ 681 h 1452"/>
                <a:gd name="T2" fmla="*/ 55 w 923"/>
                <a:gd name="T3" fmla="*/ 681 h 1452"/>
                <a:gd name="T4" fmla="*/ 0 w 923"/>
                <a:gd name="T5" fmla="*/ 462 h 1452"/>
                <a:gd name="T6" fmla="*/ 461 w 923"/>
                <a:gd name="T7" fmla="*/ 0 h 1452"/>
                <a:gd name="T8" fmla="*/ 923 w 923"/>
                <a:gd name="T9" fmla="*/ 462 h 1452"/>
                <a:gd name="T10" fmla="*/ 868 w 923"/>
                <a:gd name="T11" fmla="*/ 681 h 1452"/>
                <a:gd name="T12" fmla="*/ 461 w 923"/>
                <a:gd name="T13" fmla="*/ 1452 h 1452"/>
                <a:gd name="T14" fmla="*/ 55 w 923"/>
                <a:gd name="T15" fmla="*/ 681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3" h="1452">
                  <a:moveTo>
                    <a:pt x="55" y="681"/>
                  </a:moveTo>
                  <a:lnTo>
                    <a:pt x="55" y="681"/>
                  </a:lnTo>
                  <a:cubicBezTo>
                    <a:pt x="19" y="614"/>
                    <a:pt x="0" y="538"/>
                    <a:pt x="0" y="462"/>
                  </a:cubicBezTo>
                  <a:cubicBezTo>
                    <a:pt x="0" y="207"/>
                    <a:pt x="207" y="0"/>
                    <a:pt x="461" y="0"/>
                  </a:cubicBezTo>
                  <a:cubicBezTo>
                    <a:pt x="716" y="0"/>
                    <a:pt x="923" y="207"/>
                    <a:pt x="923" y="462"/>
                  </a:cubicBezTo>
                  <a:cubicBezTo>
                    <a:pt x="923" y="538"/>
                    <a:pt x="904" y="613"/>
                    <a:pt x="868" y="681"/>
                  </a:cubicBezTo>
                  <a:lnTo>
                    <a:pt x="461" y="1452"/>
                  </a:lnTo>
                  <a:lnTo>
                    <a:pt x="55" y="681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/>
            <p:cNvSpPr>
              <a:spLocks/>
            </p:cNvSpPr>
            <p:nvPr/>
          </p:nvSpPr>
          <p:spPr bwMode="auto">
            <a:xfrm>
              <a:off x="2956" y="718"/>
              <a:ext cx="430" cy="426"/>
            </a:xfrm>
            <a:custGeom>
              <a:avLst/>
              <a:gdLst>
                <a:gd name="T0" fmla="*/ 701 w 701"/>
                <a:gd name="T1" fmla="*/ 350 h 701"/>
                <a:gd name="T2" fmla="*/ 701 w 701"/>
                <a:gd name="T3" fmla="*/ 350 h 701"/>
                <a:gd name="T4" fmla="*/ 350 w 701"/>
                <a:gd name="T5" fmla="*/ 701 h 701"/>
                <a:gd name="T6" fmla="*/ 0 w 701"/>
                <a:gd name="T7" fmla="*/ 350 h 701"/>
                <a:gd name="T8" fmla="*/ 350 w 701"/>
                <a:gd name="T9" fmla="*/ 0 h 701"/>
                <a:gd name="T10" fmla="*/ 701 w 701"/>
                <a:gd name="T11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1" h="701">
                  <a:moveTo>
                    <a:pt x="701" y="350"/>
                  </a:moveTo>
                  <a:lnTo>
                    <a:pt x="701" y="350"/>
                  </a:lnTo>
                  <a:cubicBezTo>
                    <a:pt x="701" y="544"/>
                    <a:pt x="544" y="701"/>
                    <a:pt x="350" y="701"/>
                  </a:cubicBezTo>
                  <a:cubicBezTo>
                    <a:pt x="157" y="701"/>
                    <a:pt x="0" y="544"/>
                    <a:pt x="0" y="350"/>
                  </a:cubicBezTo>
                  <a:cubicBezTo>
                    <a:pt x="0" y="157"/>
                    <a:pt x="157" y="0"/>
                    <a:pt x="350" y="0"/>
                  </a:cubicBezTo>
                  <a:cubicBezTo>
                    <a:pt x="544" y="0"/>
                    <a:pt x="701" y="157"/>
                    <a:pt x="701" y="35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/>
            <p:cNvSpPr>
              <a:spLocks/>
            </p:cNvSpPr>
            <p:nvPr/>
          </p:nvSpPr>
          <p:spPr bwMode="auto">
            <a:xfrm>
              <a:off x="2998" y="1473"/>
              <a:ext cx="346" cy="122"/>
            </a:xfrm>
            <a:custGeom>
              <a:avLst/>
              <a:gdLst>
                <a:gd name="T0" fmla="*/ 382 w 564"/>
                <a:gd name="T1" fmla="*/ 0 h 201"/>
                <a:gd name="T2" fmla="*/ 382 w 564"/>
                <a:gd name="T3" fmla="*/ 0 h 201"/>
                <a:gd name="T4" fmla="*/ 564 w 564"/>
                <a:gd name="T5" fmla="*/ 97 h 201"/>
                <a:gd name="T6" fmla="*/ 282 w 564"/>
                <a:gd name="T7" fmla="*/ 201 h 201"/>
                <a:gd name="T8" fmla="*/ 0 w 564"/>
                <a:gd name="T9" fmla="*/ 97 h 201"/>
                <a:gd name="T10" fmla="*/ 182 w 564"/>
                <a:gd name="T11" fmla="*/ 0 h 201"/>
                <a:gd name="T12" fmla="*/ 194 w 564"/>
                <a:gd name="T13" fmla="*/ 11 h 201"/>
                <a:gd name="T14" fmla="*/ 17 w 564"/>
                <a:gd name="T15" fmla="*/ 97 h 201"/>
                <a:gd name="T16" fmla="*/ 282 w 564"/>
                <a:gd name="T17" fmla="*/ 188 h 201"/>
                <a:gd name="T18" fmla="*/ 548 w 564"/>
                <a:gd name="T19" fmla="*/ 97 h 201"/>
                <a:gd name="T20" fmla="*/ 370 w 564"/>
                <a:gd name="T21" fmla="*/ 11 h 201"/>
                <a:gd name="T22" fmla="*/ 382 w 564"/>
                <a:gd name="T2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201">
                  <a:moveTo>
                    <a:pt x="382" y="0"/>
                  </a:moveTo>
                  <a:lnTo>
                    <a:pt x="382" y="0"/>
                  </a:lnTo>
                  <a:cubicBezTo>
                    <a:pt x="488" y="15"/>
                    <a:pt x="564" y="53"/>
                    <a:pt x="564" y="97"/>
                  </a:cubicBezTo>
                  <a:cubicBezTo>
                    <a:pt x="564" y="154"/>
                    <a:pt x="438" y="201"/>
                    <a:pt x="282" y="201"/>
                  </a:cubicBezTo>
                  <a:cubicBezTo>
                    <a:pt x="127" y="201"/>
                    <a:pt x="0" y="154"/>
                    <a:pt x="0" y="97"/>
                  </a:cubicBezTo>
                  <a:cubicBezTo>
                    <a:pt x="0" y="53"/>
                    <a:pt x="76" y="15"/>
                    <a:pt x="182" y="0"/>
                  </a:cubicBezTo>
                  <a:lnTo>
                    <a:pt x="194" y="11"/>
                  </a:lnTo>
                  <a:cubicBezTo>
                    <a:pt x="91" y="24"/>
                    <a:pt x="17" y="58"/>
                    <a:pt x="17" y="97"/>
                  </a:cubicBezTo>
                  <a:cubicBezTo>
                    <a:pt x="17" y="147"/>
                    <a:pt x="136" y="188"/>
                    <a:pt x="282" y="188"/>
                  </a:cubicBezTo>
                  <a:cubicBezTo>
                    <a:pt x="428" y="188"/>
                    <a:pt x="548" y="147"/>
                    <a:pt x="548" y="97"/>
                  </a:cubicBezTo>
                  <a:cubicBezTo>
                    <a:pt x="548" y="58"/>
                    <a:pt x="474" y="24"/>
                    <a:pt x="370" y="11"/>
                  </a:cubicBezTo>
                  <a:lnTo>
                    <a:pt x="382" y="0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pic>
        <p:nvPicPr>
          <p:cNvPr id="3087" name="Picture 15" descr="http://www.das-polen-magazin.de/wp-content/uploads/fabrycz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174" y="3927380"/>
            <a:ext cx="2323950" cy="145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3798" y="2759"/>
            <a:ext cx="2046367" cy="1286857"/>
          </a:xfrm>
          <a:prstGeom prst="rect">
            <a:avLst/>
          </a:prstGeom>
        </p:spPr>
      </p:pic>
      <p:pic>
        <p:nvPicPr>
          <p:cNvPr id="3089" name="Picture 17" descr="https://i.ytimg.com/vi/OlGeboQHIyg/hqdefault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9676" b="8936"/>
          <a:stretch/>
        </p:blipFill>
        <p:spPr bwMode="auto">
          <a:xfrm>
            <a:off x="8559670" y="1323"/>
            <a:ext cx="1821988" cy="129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://dowym.com/wp-content/uploads/2016/06/OFF-PIOTRKOWSKA-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077" y="5375274"/>
            <a:ext cx="2224088" cy="1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Group 4"/>
          <p:cNvGrpSpPr>
            <a:grpSpLocks noChangeAspect="1"/>
          </p:cNvGrpSpPr>
          <p:nvPr/>
        </p:nvGrpSpPr>
        <p:grpSpPr bwMode="auto">
          <a:xfrm>
            <a:off x="5733912" y="3063353"/>
            <a:ext cx="252453" cy="413742"/>
            <a:chOff x="2878" y="651"/>
            <a:chExt cx="576" cy="944"/>
          </a:xfrm>
        </p:grpSpPr>
        <p:sp>
          <p:nvSpPr>
            <p:cNvPr id="81" name="AutoShape 3"/>
            <p:cNvSpPr>
              <a:spLocks noChangeAspect="1" noTextEdit="1"/>
            </p:cNvSpPr>
            <p:nvPr/>
          </p:nvSpPr>
          <p:spPr bwMode="auto">
            <a:xfrm>
              <a:off x="2878" y="651"/>
              <a:ext cx="576" cy="9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>
              <a:off x="2888" y="655"/>
              <a:ext cx="566" cy="882"/>
            </a:xfrm>
            <a:custGeom>
              <a:avLst/>
              <a:gdLst>
                <a:gd name="T0" fmla="*/ 55 w 923"/>
                <a:gd name="T1" fmla="*/ 681 h 1452"/>
                <a:gd name="T2" fmla="*/ 55 w 923"/>
                <a:gd name="T3" fmla="*/ 681 h 1452"/>
                <a:gd name="T4" fmla="*/ 0 w 923"/>
                <a:gd name="T5" fmla="*/ 462 h 1452"/>
                <a:gd name="T6" fmla="*/ 461 w 923"/>
                <a:gd name="T7" fmla="*/ 0 h 1452"/>
                <a:gd name="T8" fmla="*/ 923 w 923"/>
                <a:gd name="T9" fmla="*/ 462 h 1452"/>
                <a:gd name="T10" fmla="*/ 868 w 923"/>
                <a:gd name="T11" fmla="*/ 681 h 1452"/>
                <a:gd name="T12" fmla="*/ 461 w 923"/>
                <a:gd name="T13" fmla="*/ 1452 h 1452"/>
                <a:gd name="T14" fmla="*/ 55 w 923"/>
                <a:gd name="T15" fmla="*/ 681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3" h="1452">
                  <a:moveTo>
                    <a:pt x="55" y="681"/>
                  </a:moveTo>
                  <a:lnTo>
                    <a:pt x="55" y="681"/>
                  </a:lnTo>
                  <a:cubicBezTo>
                    <a:pt x="19" y="614"/>
                    <a:pt x="0" y="538"/>
                    <a:pt x="0" y="462"/>
                  </a:cubicBezTo>
                  <a:cubicBezTo>
                    <a:pt x="0" y="207"/>
                    <a:pt x="207" y="0"/>
                    <a:pt x="461" y="0"/>
                  </a:cubicBezTo>
                  <a:cubicBezTo>
                    <a:pt x="716" y="0"/>
                    <a:pt x="923" y="207"/>
                    <a:pt x="923" y="462"/>
                  </a:cubicBezTo>
                  <a:cubicBezTo>
                    <a:pt x="923" y="538"/>
                    <a:pt x="904" y="613"/>
                    <a:pt x="868" y="681"/>
                  </a:cubicBezTo>
                  <a:lnTo>
                    <a:pt x="461" y="1452"/>
                  </a:lnTo>
                  <a:lnTo>
                    <a:pt x="55" y="681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6"/>
            <p:cNvSpPr>
              <a:spLocks/>
            </p:cNvSpPr>
            <p:nvPr/>
          </p:nvSpPr>
          <p:spPr bwMode="auto">
            <a:xfrm>
              <a:off x="2956" y="718"/>
              <a:ext cx="430" cy="426"/>
            </a:xfrm>
            <a:custGeom>
              <a:avLst/>
              <a:gdLst>
                <a:gd name="T0" fmla="*/ 701 w 701"/>
                <a:gd name="T1" fmla="*/ 350 h 701"/>
                <a:gd name="T2" fmla="*/ 701 w 701"/>
                <a:gd name="T3" fmla="*/ 350 h 701"/>
                <a:gd name="T4" fmla="*/ 350 w 701"/>
                <a:gd name="T5" fmla="*/ 701 h 701"/>
                <a:gd name="T6" fmla="*/ 0 w 701"/>
                <a:gd name="T7" fmla="*/ 350 h 701"/>
                <a:gd name="T8" fmla="*/ 350 w 701"/>
                <a:gd name="T9" fmla="*/ 0 h 701"/>
                <a:gd name="T10" fmla="*/ 701 w 701"/>
                <a:gd name="T11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1" h="701">
                  <a:moveTo>
                    <a:pt x="701" y="350"/>
                  </a:moveTo>
                  <a:lnTo>
                    <a:pt x="701" y="350"/>
                  </a:lnTo>
                  <a:cubicBezTo>
                    <a:pt x="701" y="544"/>
                    <a:pt x="544" y="701"/>
                    <a:pt x="350" y="701"/>
                  </a:cubicBezTo>
                  <a:cubicBezTo>
                    <a:pt x="157" y="701"/>
                    <a:pt x="0" y="544"/>
                    <a:pt x="0" y="350"/>
                  </a:cubicBezTo>
                  <a:cubicBezTo>
                    <a:pt x="0" y="157"/>
                    <a:pt x="157" y="0"/>
                    <a:pt x="350" y="0"/>
                  </a:cubicBezTo>
                  <a:cubicBezTo>
                    <a:pt x="544" y="0"/>
                    <a:pt x="701" y="157"/>
                    <a:pt x="701" y="35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7"/>
            <p:cNvSpPr>
              <a:spLocks/>
            </p:cNvSpPr>
            <p:nvPr/>
          </p:nvSpPr>
          <p:spPr bwMode="auto">
            <a:xfrm>
              <a:off x="2998" y="1473"/>
              <a:ext cx="346" cy="122"/>
            </a:xfrm>
            <a:custGeom>
              <a:avLst/>
              <a:gdLst>
                <a:gd name="T0" fmla="*/ 382 w 564"/>
                <a:gd name="T1" fmla="*/ 0 h 201"/>
                <a:gd name="T2" fmla="*/ 382 w 564"/>
                <a:gd name="T3" fmla="*/ 0 h 201"/>
                <a:gd name="T4" fmla="*/ 564 w 564"/>
                <a:gd name="T5" fmla="*/ 97 h 201"/>
                <a:gd name="T6" fmla="*/ 282 w 564"/>
                <a:gd name="T7" fmla="*/ 201 h 201"/>
                <a:gd name="T8" fmla="*/ 0 w 564"/>
                <a:gd name="T9" fmla="*/ 97 h 201"/>
                <a:gd name="T10" fmla="*/ 182 w 564"/>
                <a:gd name="T11" fmla="*/ 0 h 201"/>
                <a:gd name="T12" fmla="*/ 194 w 564"/>
                <a:gd name="T13" fmla="*/ 11 h 201"/>
                <a:gd name="T14" fmla="*/ 17 w 564"/>
                <a:gd name="T15" fmla="*/ 97 h 201"/>
                <a:gd name="T16" fmla="*/ 282 w 564"/>
                <a:gd name="T17" fmla="*/ 188 h 201"/>
                <a:gd name="T18" fmla="*/ 548 w 564"/>
                <a:gd name="T19" fmla="*/ 97 h 201"/>
                <a:gd name="T20" fmla="*/ 370 w 564"/>
                <a:gd name="T21" fmla="*/ 11 h 201"/>
                <a:gd name="T22" fmla="*/ 382 w 564"/>
                <a:gd name="T2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4" h="201">
                  <a:moveTo>
                    <a:pt x="382" y="0"/>
                  </a:moveTo>
                  <a:lnTo>
                    <a:pt x="382" y="0"/>
                  </a:lnTo>
                  <a:cubicBezTo>
                    <a:pt x="488" y="15"/>
                    <a:pt x="564" y="53"/>
                    <a:pt x="564" y="97"/>
                  </a:cubicBezTo>
                  <a:cubicBezTo>
                    <a:pt x="564" y="154"/>
                    <a:pt x="438" y="201"/>
                    <a:pt x="282" y="201"/>
                  </a:cubicBezTo>
                  <a:cubicBezTo>
                    <a:pt x="127" y="201"/>
                    <a:pt x="0" y="154"/>
                    <a:pt x="0" y="97"/>
                  </a:cubicBezTo>
                  <a:cubicBezTo>
                    <a:pt x="0" y="53"/>
                    <a:pt x="76" y="15"/>
                    <a:pt x="182" y="0"/>
                  </a:cubicBezTo>
                  <a:lnTo>
                    <a:pt x="194" y="11"/>
                  </a:lnTo>
                  <a:cubicBezTo>
                    <a:pt x="91" y="24"/>
                    <a:pt x="17" y="58"/>
                    <a:pt x="17" y="97"/>
                  </a:cubicBezTo>
                  <a:cubicBezTo>
                    <a:pt x="17" y="147"/>
                    <a:pt x="136" y="188"/>
                    <a:pt x="282" y="188"/>
                  </a:cubicBezTo>
                  <a:cubicBezTo>
                    <a:pt x="428" y="188"/>
                    <a:pt x="548" y="147"/>
                    <a:pt x="548" y="97"/>
                  </a:cubicBezTo>
                  <a:cubicBezTo>
                    <a:pt x="548" y="58"/>
                    <a:pt x="474" y="24"/>
                    <a:pt x="370" y="11"/>
                  </a:cubicBezTo>
                  <a:lnTo>
                    <a:pt x="382" y="0"/>
                  </a:lnTo>
                  <a:close/>
                </a:path>
              </a:pathLst>
            </a:custGeom>
            <a:solidFill>
              <a:srgbClr val="D46A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cxnSp>
        <p:nvCxnSpPr>
          <p:cNvPr id="85" name="Łącznik łamany 84"/>
          <p:cNvCxnSpPr/>
          <p:nvPr/>
        </p:nvCxnSpPr>
        <p:spPr>
          <a:xfrm rot="10800000" flipV="1">
            <a:off x="5660803" y="1054630"/>
            <a:ext cx="2904969" cy="1404392"/>
          </a:xfrm>
          <a:prstGeom prst="bentConnector3">
            <a:avLst>
              <a:gd name="adj1" fmla="val 99839"/>
            </a:avLst>
          </a:prstGeom>
          <a:ln w="19050">
            <a:solidFill>
              <a:srgbClr val="D46A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łamany 89"/>
          <p:cNvCxnSpPr>
            <a:stCxn id="118" idx="1"/>
          </p:cNvCxnSpPr>
          <p:nvPr/>
        </p:nvCxnSpPr>
        <p:spPr>
          <a:xfrm rot="10800000">
            <a:off x="6324814" y="2728443"/>
            <a:ext cx="2187710" cy="1332582"/>
          </a:xfrm>
          <a:prstGeom prst="bentConnector3">
            <a:avLst>
              <a:gd name="adj1" fmla="val 19523"/>
            </a:avLst>
          </a:prstGeom>
          <a:ln w="19050">
            <a:solidFill>
              <a:srgbClr val="D46A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Łącznik łamany 96"/>
          <p:cNvCxnSpPr>
            <a:stCxn id="119" idx="1"/>
          </p:cNvCxnSpPr>
          <p:nvPr/>
        </p:nvCxnSpPr>
        <p:spPr>
          <a:xfrm rot="10800000">
            <a:off x="7459011" y="3028834"/>
            <a:ext cx="3574877" cy="2203822"/>
          </a:xfrm>
          <a:prstGeom prst="bentConnector3">
            <a:avLst>
              <a:gd name="adj1" fmla="val 91299"/>
            </a:avLst>
          </a:prstGeom>
          <a:ln w="19050">
            <a:solidFill>
              <a:srgbClr val="D46A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łamany 100"/>
          <p:cNvCxnSpPr/>
          <p:nvPr/>
        </p:nvCxnSpPr>
        <p:spPr>
          <a:xfrm rot="10800000">
            <a:off x="5333150" y="3685149"/>
            <a:ext cx="3244722" cy="3012274"/>
          </a:xfrm>
          <a:prstGeom prst="bentConnector3">
            <a:avLst>
              <a:gd name="adj1" fmla="val 99904"/>
            </a:avLst>
          </a:prstGeom>
          <a:ln w="19050">
            <a:solidFill>
              <a:srgbClr val="D46A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Łącznik łamany 110"/>
          <p:cNvCxnSpPr/>
          <p:nvPr/>
        </p:nvCxnSpPr>
        <p:spPr>
          <a:xfrm rot="10800000">
            <a:off x="5860139" y="3494978"/>
            <a:ext cx="4110153" cy="2009942"/>
          </a:xfrm>
          <a:prstGeom prst="bentConnector3">
            <a:avLst>
              <a:gd name="adj1" fmla="val 62978"/>
            </a:avLst>
          </a:prstGeom>
          <a:ln w="19050">
            <a:solidFill>
              <a:srgbClr val="D46A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pole tekstowe 115"/>
          <p:cNvSpPr txBox="1"/>
          <p:nvPr/>
        </p:nvSpPr>
        <p:spPr>
          <a:xfrm>
            <a:off x="8489945" y="974355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Funkis Normal" panose="00000500000000000000" pitchFamily="50" charset="-18"/>
              </a:rPr>
              <a:t>Piotrkowska</a:t>
            </a:r>
          </a:p>
        </p:txBody>
      </p:sp>
      <p:sp>
        <p:nvSpPr>
          <p:cNvPr id="117" name="pole tekstowe 116"/>
          <p:cNvSpPr txBox="1"/>
          <p:nvPr/>
        </p:nvSpPr>
        <p:spPr>
          <a:xfrm>
            <a:off x="8499376" y="1268659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Funkis Normal" panose="00000500000000000000" pitchFamily="50" charset="-18"/>
              </a:rPr>
              <a:t>MANUFAKTURA- Market</a:t>
            </a:r>
          </a:p>
        </p:txBody>
      </p:sp>
      <p:sp>
        <p:nvSpPr>
          <p:cNvPr id="118" name="pole tekstowe 117"/>
          <p:cNvSpPr txBox="1"/>
          <p:nvPr/>
        </p:nvSpPr>
        <p:spPr>
          <a:xfrm>
            <a:off x="8512524" y="3876359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Funkis Normal" panose="00000500000000000000" pitchFamily="50" charset="-18"/>
              </a:rPr>
              <a:t>FABRYCZNA</a:t>
            </a:r>
          </a:p>
        </p:txBody>
      </p:sp>
      <p:sp>
        <p:nvSpPr>
          <p:cNvPr id="119" name="pole tekstowe 118"/>
          <p:cNvSpPr txBox="1"/>
          <p:nvPr/>
        </p:nvSpPr>
        <p:spPr>
          <a:xfrm>
            <a:off x="11033887" y="5047990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Funkis Normal" panose="00000500000000000000" pitchFamily="50" charset="-18"/>
              </a:rPr>
              <a:t>WIDZEW</a:t>
            </a:r>
          </a:p>
        </p:txBody>
      </p:sp>
      <p:sp>
        <p:nvSpPr>
          <p:cNvPr id="120" name="pole tekstowe 119"/>
          <p:cNvSpPr txBox="1"/>
          <p:nvPr/>
        </p:nvSpPr>
        <p:spPr>
          <a:xfrm>
            <a:off x="8579854" y="6512757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Funkis Normal" panose="00000500000000000000" pitchFamily="50" charset="-18"/>
              </a:rPr>
              <a:t>ATLAS ARENA</a:t>
            </a:r>
          </a:p>
        </p:txBody>
      </p:sp>
      <p:sp>
        <p:nvSpPr>
          <p:cNvPr id="121" name="pole tekstowe 120"/>
          <p:cNvSpPr txBox="1"/>
          <p:nvPr/>
        </p:nvSpPr>
        <p:spPr>
          <a:xfrm>
            <a:off x="9641467" y="5330530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Funkis Normal" panose="00000500000000000000" pitchFamily="50" charset="-18"/>
              </a:rPr>
              <a:t>Off piotrkowska</a:t>
            </a:r>
          </a:p>
        </p:txBody>
      </p:sp>
      <p:cxnSp>
        <p:nvCxnSpPr>
          <p:cNvPr id="112" name="Łącznik prosty 111"/>
          <p:cNvCxnSpPr>
            <a:stCxn id="115" idx="4"/>
          </p:cNvCxnSpPr>
          <p:nvPr/>
        </p:nvCxnSpPr>
        <p:spPr>
          <a:xfrm>
            <a:off x="5660800" y="2617229"/>
            <a:ext cx="270866" cy="2015451"/>
          </a:xfrm>
          <a:prstGeom prst="line">
            <a:avLst/>
          </a:prstGeom>
          <a:ln w="57150">
            <a:solidFill>
              <a:srgbClr val="D46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ipsa 114"/>
          <p:cNvSpPr/>
          <p:nvPr/>
        </p:nvSpPr>
        <p:spPr>
          <a:xfrm>
            <a:off x="5614514" y="2524658"/>
            <a:ext cx="92571" cy="92571"/>
          </a:xfrm>
          <a:prstGeom prst="ellipse">
            <a:avLst/>
          </a:prstGeom>
          <a:noFill/>
          <a:ln w="28575">
            <a:solidFill>
              <a:srgbClr val="D46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34" y="2953255"/>
            <a:ext cx="1467339" cy="19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XPO 2022">
      <a:majorFont>
        <a:latin typeface="Funkis Medelfet"/>
        <a:ea typeface=""/>
        <a:cs typeface=""/>
      </a:majorFont>
      <a:minorFont>
        <a:latin typeface="Lato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</TotalTime>
  <Words>474</Words>
  <Application>Microsoft Office PowerPoint</Application>
  <PresentationFormat>Panoramiczny</PresentationFormat>
  <Paragraphs>58</Paragraphs>
  <Slides>12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2" baseType="lpstr">
      <vt:lpstr>FangSong</vt:lpstr>
      <vt:lpstr>Arial</vt:lpstr>
      <vt:lpstr>Calibri</vt:lpstr>
      <vt:lpstr>Funkis Mager</vt:lpstr>
      <vt:lpstr>Funkis Medelfet</vt:lpstr>
      <vt:lpstr>Funkis Normal</vt:lpstr>
      <vt:lpstr>Lato</vt:lpstr>
      <vt:lpstr>Lato Light</vt:lpstr>
      <vt:lpstr>Verdana</vt:lpstr>
      <vt:lpstr>1_Motyw pakietu Office</vt:lpstr>
      <vt:lpstr>Prezentacja programu PowerPoint</vt:lpstr>
      <vt:lpstr>Prezentacja programu PowerPoint</vt:lpstr>
      <vt:lpstr>CITY RE:INVENTED</vt:lpstr>
      <vt:lpstr>A UNIQUE APPROACH STRENGTHS OF EXPO 2022</vt:lpstr>
      <vt:lpstr>Number of EXPO 2022 participants</vt:lpstr>
      <vt:lpstr>Number of visitors at EXPO 2022 </vt:lpstr>
      <vt:lpstr>Location of Łódź</vt:lpstr>
      <vt:lpstr>EXPO 2022 Transport  structure  of visitors</vt:lpstr>
      <vt:lpstr>Prezentacja programu PowerPoint</vt:lpstr>
      <vt:lpstr>EXPO 2022- Composition</vt:lpstr>
      <vt:lpstr>BUILDINGS OF EXPO</vt:lpstr>
      <vt:lpstr>THE TRANSFORMATION  OF THE CITY AFTER EXPO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Agata Łyszkowska</dc:creator>
  <cp:lastModifiedBy>Agata Łyszkowska</cp:lastModifiedBy>
  <cp:revision>332</cp:revision>
  <cp:lastPrinted>2017-03-30T13:38:33Z</cp:lastPrinted>
  <dcterms:created xsi:type="dcterms:W3CDTF">2017-03-03T09:16:58Z</dcterms:created>
  <dcterms:modified xsi:type="dcterms:W3CDTF">2017-07-03T12:43:31Z</dcterms:modified>
</cp:coreProperties>
</file>